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6" r:id="rId1"/>
  </p:sldMasterIdLst>
  <p:notesMasterIdLst>
    <p:notesMasterId r:id="rId35"/>
  </p:notesMasterIdLst>
  <p:sldIdLst>
    <p:sldId id="269" r:id="rId2"/>
    <p:sldId id="519" r:id="rId3"/>
    <p:sldId id="352" r:id="rId4"/>
    <p:sldId id="514" r:id="rId5"/>
    <p:sldId id="399" r:id="rId6"/>
    <p:sldId id="401" r:id="rId7"/>
    <p:sldId id="530" r:id="rId8"/>
    <p:sldId id="402" r:id="rId9"/>
    <p:sldId id="403" r:id="rId10"/>
    <p:sldId id="395" r:id="rId11"/>
    <p:sldId id="396" r:id="rId12"/>
    <p:sldId id="355" r:id="rId13"/>
    <p:sldId id="520" r:id="rId14"/>
    <p:sldId id="521" r:id="rId15"/>
    <p:sldId id="522" r:id="rId16"/>
    <p:sldId id="523" r:id="rId17"/>
    <p:sldId id="524" r:id="rId18"/>
    <p:sldId id="525" r:id="rId19"/>
    <p:sldId id="526" r:id="rId20"/>
    <p:sldId id="356" r:id="rId21"/>
    <p:sldId id="394" r:id="rId22"/>
    <p:sldId id="531" r:id="rId23"/>
    <p:sldId id="319" r:id="rId24"/>
    <p:sldId id="532" r:id="rId25"/>
    <p:sldId id="353" r:id="rId26"/>
    <p:sldId id="286" r:id="rId27"/>
    <p:sldId id="510" r:id="rId28"/>
    <p:sldId id="393" r:id="rId29"/>
    <p:sldId id="374" r:id="rId30"/>
    <p:sldId id="375" r:id="rId31"/>
    <p:sldId id="376" r:id="rId32"/>
    <p:sldId id="378" r:id="rId33"/>
    <p:sldId id="529" r:id="rId3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E6E6"/>
    <a:srgbClr val="95A0A4"/>
    <a:srgbClr val="8E9393"/>
    <a:srgbClr val="8E93AE"/>
    <a:srgbClr val="3A9A2D"/>
    <a:srgbClr val="5F3F85"/>
    <a:srgbClr val="CA4546"/>
    <a:srgbClr val="B60805"/>
    <a:srgbClr val="9372BC"/>
    <a:srgbClr val="876EA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025" autoAdjust="0"/>
    <p:restoredTop sz="65195" autoAdjust="0"/>
  </p:normalViewPr>
  <p:slideViewPr>
    <p:cSldViewPr snapToGrid="0">
      <p:cViewPr varScale="1">
        <p:scale>
          <a:sx n="53" d="100"/>
          <a:sy n="53" d="100"/>
        </p:scale>
        <p:origin x="1060" y="40"/>
      </p:cViewPr>
      <p:guideLst/>
    </p:cSldViewPr>
  </p:slideViewPr>
  <p:notesTextViewPr>
    <p:cViewPr>
      <p:scale>
        <a:sx n="3" d="2"/>
        <a:sy n="3" d="2"/>
      </p:scale>
      <p:origin x="0" y="-52"/>
    </p:cViewPr>
  </p:notesTextViewPr>
  <p:sorterViewPr>
    <p:cViewPr>
      <p:scale>
        <a:sx n="100" d="100"/>
        <a:sy n="100" d="100"/>
      </p:scale>
      <p:origin x="0" y="0"/>
    </p:cViewPr>
  </p:sorterViewPr>
  <p:notesViewPr>
    <p:cSldViewPr snapToGrid="0">
      <p:cViewPr varScale="1">
        <p:scale>
          <a:sx n="91" d="100"/>
          <a:sy n="91" d="100"/>
        </p:scale>
        <p:origin x="3173" y="77"/>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2150B36-03E6-4D3A-8098-12EB1C30C067}" type="datetimeFigureOut">
              <a:rPr kumimoji="1" lang="ja-JP" altLang="en-US" smtClean="0"/>
              <a:t>2023/6/21</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34BF75D-FAA7-4C74-927E-D481AAC481B6}" type="slidenum">
              <a:rPr kumimoji="1" lang="ja-JP" altLang="en-US" smtClean="0"/>
              <a:t>‹#›</a:t>
            </a:fld>
            <a:endParaRPr kumimoji="1" lang="ja-JP" altLang="en-US"/>
          </a:p>
        </p:txBody>
      </p:sp>
    </p:spTree>
    <p:extLst>
      <p:ext uri="{BB962C8B-B14F-4D97-AF65-F5344CB8AC3E}">
        <p14:creationId xmlns:p14="http://schemas.microsoft.com/office/powerpoint/2010/main" val="26980576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1</a:t>
            </a:fld>
            <a:endParaRPr kumimoji="1" lang="ja-JP" altLang="en-US"/>
          </a:p>
        </p:txBody>
      </p:sp>
    </p:spTree>
    <p:extLst>
      <p:ext uri="{BB962C8B-B14F-4D97-AF65-F5344CB8AC3E}">
        <p14:creationId xmlns:p14="http://schemas.microsoft.com/office/powerpoint/2010/main" val="42631229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t>This is the flow chart for </a:t>
            </a:r>
            <a:r>
              <a:rPr lang="en-US" altLang="ja-JP" dirty="0"/>
              <a:t>Las </a:t>
            </a:r>
            <a:r>
              <a:rPr lang="en-US" altLang="ja-JP" dirty="0" err="1"/>
              <a:t>Virgenes</a:t>
            </a:r>
            <a:r>
              <a:rPr lang="en-US" altLang="ja-JP" dirty="0"/>
              <a:t> model. I divided into the RO whole part and RO each stage part. </a:t>
            </a:r>
            <a:r>
              <a:rPr kumimoji="1" lang="en-US" altLang="ja-JP" dirty="0"/>
              <a:t>The storage object is exogenous variable and the square object is predictive variable that is water quality. The hexagon object is mathematical model and have both input and output variable. The arrow toward the object is input variable and the arrow from the object is output variable. Especially, the four objects enclosed in the square are the prediction model constructed by </a:t>
            </a:r>
            <a:r>
              <a:rPr kumimoji="1" lang="en-US" altLang="ja-JP" dirty="0" err="1"/>
              <a:t>Imoto-san</a:t>
            </a:r>
            <a:r>
              <a:rPr kumimoji="1" lang="en-US" altLang="ja-JP" dirty="0"/>
              <a:t>.</a:t>
            </a:r>
            <a:endParaRPr lang="ja-JP" altLang="en-US" dirty="0"/>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22</a:t>
            </a:fld>
            <a:endParaRPr kumimoji="1" lang="ja-JP" altLang="en-US"/>
          </a:p>
        </p:txBody>
      </p:sp>
    </p:spTree>
    <p:extLst>
      <p:ext uri="{BB962C8B-B14F-4D97-AF65-F5344CB8AC3E}">
        <p14:creationId xmlns:p14="http://schemas.microsoft.com/office/powerpoint/2010/main" val="38561706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In this case, the optimization problem is minimizing the chemical dosing cost while satisfying water quality standards. The objective function f is formulated as the sum of the UF filtrate total chlorine of the optimization period. The main constraint conditions is water quality standards and upper or lower limit. This table shows each upper and lower limit about permeate EC and TOC. Especially, RO process operators monitor the logarithmic reduction value called LRV as standards. The LRV’s upper of EC is 2.5 and LRV’s upper of TOC is 2.0 in </a:t>
            </a:r>
            <a:r>
              <a:rPr lang="en-US" altLang="ja-JP" dirty="0"/>
              <a:t>Las </a:t>
            </a:r>
            <a:r>
              <a:rPr lang="en-US" altLang="ja-JP" dirty="0" err="1"/>
              <a:t>Virgenes</a:t>
            </a:r>
            <a:r>
              <a:rPr lang="en-US" altLang="ja-JP" dirty="0"/>
              <a:t> plant. Moreover, the permeate quality values are calculated by the prediction model at the previous part.</a:t>
            </a:r>
            <a:endParaRPr kumimoji="1" lang="ja-JP" altLang="en-US" dirty="0"/>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23</a:t>
            </a:fld>
            <a:endParaRPr kumimoji="1" lang="ja-JP" altLang="en-US"/>
          </a:p>
        </p:txBody>
      </p:sp>
    </p:spTree>
    <p:extLst>
      <p:ext uri="{BB962C8B-B14F-4D97-AF65-F5344CB8AC3E}">
        <p14:creationId xmlns:p14="http://schemas.microsoft.com/office/powerpoint/2010/main" val="24603965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24</a:t>
            </a:fld>
            <a:endParaRPr kumimoji="1" lang="ja-JP" altLang="en-US"/>
          </a:p>
        </p:txBody>
      </p:sp>
    </p:spTree>
    <p:extLst>
      <p:ext uri="{BB962C8B-B14F-4D97-AF65-F5344CB8AC3E}">
        <p14:creationId xmlns:p14="http://schemas.microsoft.com/office/powerpoint/2010/main" val="24537223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26</a:t>
            </a:fld>
            <a:endParaRPr kumimoji="1" lang="ja-JP" altLang="en-US"/>
          </a:p>
        </p:txBody>
      </p:sp>
    </p:spTree>
    <p:extLst>
      <p:ext uri="{BB962C8B-B14F-4D97-AF65-F5344CB8AC3E}">
        <p14:creationId xmlns:p14="http://schemas.microsoft.com/office/powerpoint/2010/main" val="39324321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This slide shows the procedure of RO analysis. We plan to step up from small and easy to large and difficult. There are two reasons. First reason is time-span and period in optimization. Second reason is model strategy. </a:t>
            </a:r>
            <a:endParaRPr kumimoji="1" lang="ja-JP" altLang="en-US" dirty="0"/>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28</a:t>
            </a:fld>
            <a:endParaRPr kumimoji="1" lang="ja-JP" altLang="en-US"/>
          </a:p>
        </p:txBody>
      </p:sp>
    </p:spTree>
    <p:extLst>
      <p:ext uri="{BB962C8B-B14F-4D97-AF65-F5344CB8AC3E}">
        <p14:creationId xmlns:p14="http://schemas.microsoft.com/office/powerpoint/2010/main" val="10650737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This is variable list. </a:t>
            </a:r>
            <a:endParaRPr kumimoji="1" lang="ja-JP" altLang="en-US" dirty="0"/>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33</a:t>
            </a:fld>
            <a:endParaRPr kumimoji="1" lang="ja-JP" altLang="en-US"/>
          </a:p>
        </p:txBody>
      </p:sp>
    </p:spTree>
    <p:extLst>
      <p:ext uri="{BB962C8B-B14F-4D97-AF65-F5344CB8AC3E}">
        <p14:creationId xmlns:p14="http://schemas.microsoft.com/office/powerpoint/2010/main" val="1526509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This is today’s agenda. There are three parts, first part is RO Permeate Water Quality Prediction, second part is RO Membrane Fouling Modeling, third part is RO Optimization Concept. We’ll have a Q&amp;A in final part. If you have any questions, please save them until the end.</a:t>
            </a:r>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3</a:t>
            </a:fld>
            <a:endParaRPr kumimoji="1" lang="ja-JP" altLang="en-US"/>
          </a:p>
        </p:txBody>
      </p:sp>
    </p:spTree>
    <p:extLst>
      <p:ext uri="{BB962C8B-B14F-4D97-AF65-F5344CB8AC3E}">
        <p14:creationId xmlns:p14="http://schemas.microsoft.com/office/powerpoint/2010/main" val="14604683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4</a:t>
            </a:fld>
            <a:endParaRPr kumimoji="1" lang="ja-JP" altLang="en-US"/>
          </a:p>
        </p:txBody>
      </p:sp>
    </p:spTree>
    <p:extLst>
      <p:ext uri="{BB962C8B-B14F-4D97-AF65-F5344CB8AC3E}">
        <p14:creationId xmlns:p14="http://schemas.microsoft.com/office/powerpoint/2010/main" val="41918422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5</a:t>
            </a:fld>
            <a:endParaRPr kumimoji="1" lang="ja-JP" altLang="en-US"/>
          </a:p>
        </p:txBody>
      </p:sp>
    </p:spTree>
    <p:extLst>
      <p:ext uri="{BB962C8B-B14F-4D97-AF65-F5344CB8AC3E}">
        <p14:creationId xmlns:p14="http://schemas.microsoft.com/office/powerpoint/2010/main" val="20070968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285750" marR="0" lvl="0" indent="-285750" algn="l" defTabSz="914400" rtl="0" eaLnBrk="1" fontAlgn="auto" latinLnBrk="0" hangingPunct="1">
              <a:lnSpc>
                <a:spcPct val="90000"/>
              </a:lnSpc>
              <a:spcBef>
                <a:spcPts val="1000"/>
              </a:spcBef>
              <a:spcAft>
                <a:spcPts val="0"/>
              </a:spcAft>
              <a:buClr>
                <a:srgbClr val="00316C"/>
              </a:buClr>
              <a:buSzTx/>
              <a:buFont typeface="Wingdings" panose="05000000000000000000" pitchFamily="2" charset="2"/>
              <a:buChar char="n"/>
              <a:tabLst/>
              <a:defRPr/>
            </a:pPr>
            <a:endParaRPr kumimoji="1" lang="ja-JP" altLang="en-US" dirty="0"/>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11</a:t>
            </a:fld>
            <a:endParaRPr kumimoji="1" lang="ja-JP" altLang="en-US"/>
          </a:p>
        </p:txBody>
      </p:sp>
    </p:spTree>
    <p:extLst>
      <p:ext uri="{BB962C8B-B14F-4D97-AF65-F5344CB8AC3E}">
        <p14:creationId xmlns:p14="http://schemas.microsoft.com/office/powerpoint/2010/main" val="29095583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This is today’s agenda. There are three parts, first part is RO Permeate Water Quality Prediction, second part is RO Membrane Fouling Modeling, third part is RO Optimization Concept. We’ll have a Q&amp;A in final part. If you have any questions, please save them until the end.</a:t>
            </a:r>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12</a:t>
            </a:fld>
            <a:endParaRPr kumimoji="1" lang="ja-JP" altLang="en-US"/>
          </a:p>
        </p:txBody>
      </p:sp>
    </p:spTree>
    <p:extLst>
      <p:ext uri="{BB962C8B-B14F-4D97-AF65-F5344CB8AC3E}">
        <p14:creationId xmlns:p14="http://schemas.microsoft.com/office/powerpoint/2010/main" val="15911921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13</a:t>
            </a:fld>
            <a:endParaRPr kumimoji="1" lang="ja-JP" altLang="en-US"/>
          </a:p>
        </p:txBody>
      </p:sp>
    </p:spTree>
    <p:extLst>
      <p:ext uri="{BB962C8B-B14F-4D97-AF65-F5344CB8AC3E}">
        <p14:creationId xmlns:p14="http://schemas.microsoft.com/office/powerpoint/2010/main" val="6735320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Next part is RO Optimization Concept.</a:t>
            </a:r>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20</a:t>
            </a:fld>
            <a:endParaRPr kumimoji="1" lang="ja-JP" altLang="en-US"/>
          </a:p>
        </p:txBody>
      </p:sp>
    </p:spTree>
    <p:extLst>
      <p:ext uri="{BB962C8B-B14F-4D97-AF65-F5344CB8AC3E}">
        <p14:creationId xmlns:p14="http://schemas.microsoft.com/office/powerpoint/2010/main" val="9861254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RO optimization problem is formulated into a plant scheduling optimization. The procedure~. First step is drawing flow chart. In this chart, arrows connecting objects are assigned optimization variables. The object plays the role of exogenous variable, mathematical model, and predictive variable. Second step is formulation optimization problem. I define the minimizing the objective function and the constraints. Third step is calculation operational schedule. I solve the formulated problem using optimization algorithm.</a:t>
            </a:r>
            <a:endParaRPr kumimoji="1" lang="ja-JP" altLang="en-US" dirty="0"/>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21</a:t>
            </a:fld>
            <a:endParaRPr kumimoji="1" lang="ja-JP" altLang="en-US"/>
          </a:p>
        </p:txBody>
      </p:sp>
    </p:spTree>
    <p:extLst>
      <p:ext uri="{BB962C8B-B14F-4D97-AF65-F5344CB8AC3E}">
        <p14:creationId xmlns:p14="http://schemas.microsoft.com/office/powerpoint/2010/main" val="346820932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p:bg>
      <p:bgPr>
        <a:solidFill>
          <a:schemeClr val="accent1"/>
        </a:solidFill>
        <a:effectLst/>
      </p:bgPr>
    </p:bg>
    <p:spTree>
      <p:nvGrpSpPr>
        <p:cNvPr id="1" name=""/>
        <p:cNvGrpSpPr/>
        <p:nvPr/>
      </p:nvGrpSpPr>
      <p:grpSpPr>
        <a:xfrm>
          <a:off x="0" y="0"/>
          <a:ext cx="0" cy="0"/>
          <a:chOff x="0" y="0"/>
          <a:chExt cx="0" cy="0"/>
        </a:xfrm>
      </p:grpSpPr>
      <p:sp>
        <p:nvSpPr>
          <p:cNvPr id="3" name="正方形/長方形 2">
            <a:extLst>
              <a:ext uri="{FF2B5EF4-FFF2-40B4-BE49-F238E27FC236}">
                <a16:creationId xmlns:a16="http://schemas.microsoft.com/office/drawing/2014/main" id="{F8536ED1-455B-4DD1-AC0E-800FB7E4ADA4}"/>
              </a:ext>
            </a:extLst>
          </p:cNvPr>
          <p:cNvSpPr/>
          <p:nvPr userDrawn="1"/>
        </p:nvSpPr>
        <p:spPr>
          <a:xfrm>
            <a:off x="0" y="0"/>
            <a:ext cx="30492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descr="黒い背景に白い文字がある&#10;&#10;中程度の精度で自動的に生成された説明">
            <a:extLst>
              <a:ext uri="{FF2B5EF4-FFF2-40B4-BE49-F238E27FC236}">
                <a16:creationId xmlns:a16="http://schemas.microsoft.com/office/drawing/2014/main" id="{497ED59C-FE6C-4EF1-A50C-F72C2D9F390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48102" y="410845"/>
            <a:ext cx="2152996" cy="605348"/>
          </a:xfrm>
          <a:prstGeom prst="rect">
            <a:avLst/>
          </a:prstGeom>
        </p:spPr>
      </p:pic>
      <p:pic>
        <p:nvPicPr>
          <p:cNvPr id="5" name="図 4" descr="モニター画面に映る文字&#10;&#10;自動的に生成された説明">
            <a:extLst>
              <a:ext uri="{FF2B5EF4-FFF2-40B4-BE49-F238E27FC236}">
                <a16:creationId xmlns:a16="http://schemas.microsoft.com/office/drawing/2014/main" id="{41E5647C-F0B0-41C0-BC1A-6102B76B0C4A}"/>
              </a:ext>
            </a:extLst>
          </p:cNvPr>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3049200" y="1758333"/>
            <a:ext cx="2326656" cy="3314089"/>
          </a:xfrm>
          <a:prstGeom prst="rect">
            <a:avLst/>
          </a:prstGeom>
        </p:spPr>
      </p:pic>
      <p:sp>
        <p:nvSpPr>
          <p:cNvPr id="7" name="タイトル 1">
            <a:extLst>
              <a:ext uri="{FF2B5EF4-FFF2-40B4-BE49-F238E27FC236}">
                <a16:creationId xmlns:a16="http://schemas.microsoft.com/office/drawing/2014/main" id="{A742C218-90A3-40E1-BF8B-7F384AAFC876}"/>
              </a:ext>
            </a:extLst>
          </p:cNvPr>
          <p:cNvSpPr>
            <a:spLocks noGrp="1"/>
          </p:cNvSpPr>
          <p:nvPr>
            <p:ph type="ctrTitle" hasCustomPrompt="1"/>
          </p:nvPr>
        </p:nvSpPr>
        <p:spPr>
          <a:xfrm>
            <a:off x="5264402" y="2536265"/>
            <a:ext cx="6512266" cy="1772496"/>
          </a:xfrm>
        </p:spPr>
        <p:txBody>
          <a:bodyPr anchor="ctr">
            <a:normAutofit/>
          </a:bodyPr>
          <a:lstStyle>
            <a:lvl1pPr>
              <a:defRPr sz="3200" b="1">
                <a:solidFill>
                  <a:schemeClr val="bg1"/>
                </a:solidFill>
                <a:latin typeface="+mn-lt"/>
              </a:defRPr>
            </a:lvl1pPr>
          </a:lstStyle>
          <a:p>
            <a:r>
              <a:rPr kumimoji="1" lang="en-US" altLang="ja-JP" dirty="0"/>
              <a:t>Presentation title here</a:t>
            </a:r>
            <a:endParaRPr kumimoji="1" lang="ja-JP" altLang="en-US" dirty="0"/>
          </a:p>
        </p:txBody>
      </p:sp>
      <p:sp>
        <p:nvSpPr>
          <p:cNvPr id="8" name="テキスト プレースホルダー 10">
            <a:extLst>
              <a:ext uri="{FF2B5EF4-FFF2-40B4-BE49-F238E27FC236}">
                <a16:creationId xmlns:a16="http://schemas.microsoft.com/office/drawing/2014/main" id="{714ACDEC-7535-4FC9-8AE9-A88C40E3C9CC}"/>
              </a:ext>
            </a:extLst>
          </p:cNvPr>
          <p:cNvSpPr>
            <a:spLocks noGrp="1"/>
          </p:cNvSpPr>
          <p:nvPr>
            <p:ph type="body" sz="quarter" idx="13" hasCustomPrompt="1"/>
          </p:nvPr>
        </p:nvSpPr>
        <p:spPr>
          <a:xfrm>
            <a:off x="5264402" y="4681725"/>
            <a:ext cx="5307863" cy="416078"/>
          </a:xfrm>
        </p:spPr>
        <p:txBody>
          <a:bodyPr anchor="b">
            <a:noAutofit/>
          </a:bodyPr>
          <a:lstStyle>
            <a:lvl1pPr marL="0" indent="0">
              <a:buFontTx/>
              <a:buNone/>
              <a:defRPr sz="2000" b="1">
                <a:solidFill>
                  <a:schemeClr val="bg1"/>
                </a:solidFill>
              </a:defRPr>
            </a:lvl1pPr>
          </a:lstStyle>
          <a:p>
            <a:pPr lvl="0"/>
            <a:r>
              <a:rPr kumimoji="1" lang="en-US" altLang="ja-JP" dirty="0"/>
              <a:t>Presenter Name</a:t>
            </a:r>
            <a:endParaRPr kumimoji="1" lang="ja-JP" altLang="en-US" dirty="0"/>
          </a:p>
        </p:txBody>
      </p:sp>
      <p:sp>
        <p:nvSpPr>
          <p:cNvPr id="9" name="テキスト プレースホルダー 10">
            <a:extLst>
              <a:ext uri="{FF2B5EF4-FFF2-40B4-BE49-F238E27FC236}">
                <a16:creationId xmlns:a16="http://schemas.microsoft.com/office/drawing/2014/main" id="{9E33A0B0-15A6-4DC2-965D-6436364BE558}"/>
              </a:ext>
            </a:extLst>
          </p:cNvPr>
          <p:cNvSpPr>
            <a:spLocks noGrp="1"/>
          </p:cNvSpPr>
          <p:nvPr>
            <p:ph type="body" sz="quarter" idx="14" hasCustomPrompt="1"/>
          </p:nvPr>
        </p:nvSpPr>
        <p:spPr>
          <a:xfrm>
            <a:off x="5264402" y="5093413"/>
            <a:ext cx="5307863" cy="630302"/>
          </a:xfrm>
        </p:spPr>
        <p:txBody>
          <a:bodyPr anchor="t">
            <a:noAutofit/>
          </a:bodyPr>
          <a:lstStyle>
            <a:lvl1pPr marL="0" indent="0">
              <a:lnSpc>
                <a:spcPct val="100000"/>
              </a:lnSpc>
              <a:spcBef>
                <a:spcPts val="600"/>
              </a:spcBef>
              <a:buFontTx/>
              <a:buNone/>
              <a:defRPr sz="1400" b="0">
                <a:solidFill>
                  <a:schemeClr val="bg1"/>
                </a:solidFill>
              </a:defRPr>
            </a:lvl1pPr>
          </a:lstStyle>
          <a:p>
            <a:pPr lvl="0"/>
            <a:r>
              <a:rPr kumimoji="1" lang="en-US" altLang="ja-JP" dirty="0"/>
              <a:t>Profile</a:t>
            </a:r>
          </a:p>
          <a:p>
            <a:pPr lvl="0"/>
            <a:r>
              <a:rPr kumimoji="1" lang="en-US" altLang="ja-JP" dirty="0"/>
              <a:t>Profile</a:t>
            </a:r>
          </a:p>
        </p:txBody>
      </p:sp>
      <p:sp>
        <p:nvSpPr>
          <p:cNvPr id="10" name="テキスト プレースホルダー 10">
            <a:extLst>
              <a:ext uri="{FF2B5EF4-FFF2-40B4-BE49-F238E27FC236}">
                <a16:creationId xmlns:a16="http://schemas.microsoft.com/office/drawing/2014/main" id="{1CD9B5D1-9BD4-49F9-8342-A74301BA0E53}"/>
              </a:ext>
            </a:extLst>
          </p:cNvPr>
          <p:cNvSpPr>
            <a:spLocks noGrp="1"/>
          </p:cNvSpPr>
          <p:nvPr>
            <p:ph type="body" sz="quarter" idx="15" hasCustomPrompt="1"/>
          </p:nvPr>
        </p:nvSpPr>
        <p:spPr>
          <a:xfrm>
            <a:off x="5264403" y="5787336"/>
            <a:ext cx="3867622" cy="267216"/>
          </a:xfrm>
        </p:spPr>
        <p:txBody>
          <a:bodyPr anchor="t">
            <a:noAutofit/>
          </a:bodyPr>
          <a:lstStyle>
            <a:lvl1pPr marL="0" indent="0">
              <a:buFontTx/>
              <a:buNone/>
              <a:defRPr sz="1400" b="0">
                <a:solidFill>
                  <a:schemeClr val="bg1"/>
                </a:solidFill>
              </a:defRPr>
            </a:lvl1pPr>
          </a:lstStyle>
          <a:p>
            <a:pPr lvl="0"/>
            <a:r>
              <a:rPr kumimoji="1" lang="en-US" altLang="ja-JP" dirty="0"/>
              <a:t>Month DD, YYYY</a:t>
            </a:r>
            <a:endParaRPr kumimoji="1" lang="ja-JP" altLang="en-US" dirty="0"/>
          </a:p>
        </p:txBody>
      </p:sp>
    </p:spTree>
    <p:extLst>
      <p:ext uri="{BB962C8B-B14F-4D97-AF65-F5344CB8AC3E}">
        <p14:creationId xmlns:p14="http://schemas.microsoft.com/office/powerpoint/2010/main" val="50217467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_B-1">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a:t>
            </a:r>
            <a:r>
              <a:rPr kumimoji="1" lang="ja-JP" altLang="en-US" dirty="0"/>
              <a:t> （</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3" name="テキスト プレースホルダー 2">
            <a:extLst>
              <a:ext uri="{FF2B5EF4-FFF2-40B4-BE49-F238E27FC236}">
                <a16:creationId xmlns:a16="http://schemas.microsoft.com/office/drawing/2014/main" id="{55776613-6F43-460D-B84E-59CDDE45935C}"/>
              </a:ext>
            </a:extLst>
          </p:cNvPr>
          <p:cNvSpPr>
            <a:spLocks noGrp="1"/>
          </p:cNvSpPr>
          <p:nvPr>
            <p:ph type="body" sz="quarter" idx="11" hasCustomPrompt="1"/>
          </p:nvPr>
        </p:nvSpPr>
        <p:spPr>
          <a:xfrm>
            <a:off x="517055" y="1071367"/>
            <a:ext cx="11341887" cy="1172116"/>
          </a:xfrm>
        </p:spPr>
        <p:txBody>
          <a:bodyPr>
            <a:normAutofit/>
          </a:bodyPr>
          <a:lstStyle>
            <a:lvl1pPr marL="0" indent="0">
              <a:buClr>
                <a:schemeClr val="accent1"/>
              </a:buClr>
              <a:buFontTx/>
              <a:buNone/>
              <a:defRPr sz="2400" b="1">
                <a:solidFill>
                  <a:schemeClr val="accent1"/>
                </a:solidFill>
              </a:defRPr>
            </a:lvl1pPr>
            <a:lvl2pPr marL="719138" indent="-377825">
              <a:lnSpc>
                <a:spcPct val="100000"/>
              </a:lnSpc>
              <a:spcBef>
                <a:spcPts val="1200"/>
              </a:spcBef>
              <a:buClr>
                <a:schemeClr val="accent1"/>
              </a:buClr>
              <a:buFont typeface="Wingdings" panose="05000000000000000000" pitchFamily="2" charset="2"/>
              <a:buChar char="n"/>
              <a:defRPr sz="2000"/>
            </a:lvl2pPr>
            <a:lvl3pPr marL="1200150" indent="-285750">
              <a:buFont typeface="Arial" panose="020B0604020202020204" pitchFamily="34" charset="0"/>
              <a:buChar char="•"/>
              <a:defRPr sz="1600"/>
            </a:lvl3pPr>
            <a:lvl4pPr marL="1371600" indent="0">
              <a:buFontTx/>
              <a:buNone/>
              <a:defRPr sz="1800"/>
            </a:lvl4pPr>
            <a:lvl5pPr marL="1828800" indent="0">
              <a:buFontTx/>
              <a:buNone/>
              <a:defRPr sz="1800"/>
            </a:lvl5pPr>
          </a:lstStyle>
          <a:p>
            <a:pPr lvl="0"/>
            <a:r>
              <a:rPr kumimoji="1" lang="en-US" altLang="ja-JP" dirty="0"/>
              <a:t>Bullets</a:t>
            </a:r>
            <a:r>
              <a:rPr kumimoji="1" lang="ja-JP" altLang="en-US" dirty="0"/>
              <a:t> </a:t>
            </a:r>
            <a:r>
              <a:rPr kumimoji="1" lang="en-US" altLang="ja-JP" dirty="0"/>
              <a:t>level 1 24pt.</a:t>
            </a:r>
            <a:r>
              <a:rPr kumimoji="1" lang="ja-JP" altLang="en-US" dirty="0"/>
              <a:t>（</a:t>
            </a:r>
            <a:r>
              <a:rPr kumimoji="1" lang="en-US" altLang="ja-JP" dirty="0"/>
              <a:t>Bullets level</a:t>
            </a:r>
            <a:r>
              <a:rPr kumimoji="1" lang="ja-JP" altLang="en-US" dirty="0"/>
              <a:t>の変更はインデントボタンを押してください。</a:t>
            </a:r>
            <a:r>
              <a:rPr kumimoji="1" lang="en-US" altLang="ja-JP" dirty="0"/>
              <a:t>Press the indent button to change the bullet level.</a:t>
            </a:r>
            <a:r>
              <a:rPr kumimoji="1" lang="ja-JP" altLang="en-US" dirty="0"/>
              <a:t>）</a:t>
            </a:r>
            <a:endParaRPr kumimoji="1" lang="en-US" altLang="ja-JP" dirty="0"/>
          </a:p>
          <a:p>
            <a:pPr lvl="1"/>
            <a:r>
              <a:rPr kumimoji="1" lang="en-US" altLang="ja-JP" dirty="0"/>
              <a:t>Bullets level 2 </a:t>
            </a:r>
          </a:p>
          <a:p>
            <a:pPr lvl="2"/>
            <a:r>
              <a:rPr kumimoji="1" lang="en-US" altLang="ja-JP" dirty="0"/>
              <a:t>Bullets level 3 </a:t>
            </a:r>
            <a:endParaRPr kumimoji="1" lang="ja-JP" altLang="en-US" dirty="0"/>
          </a:p>
        </p:txBody>
      </p:sp>
      <p:sp>
        <p:nvSpPr>
          <p:cNvPr id="15" name="コンテンツ プレースホルダー 6">
            <a:extLst>
              <a:ext uri="{FF2B5EF4-FFF2-40B4-BE49-F238E27FC236}">
                <a16:creationId xmlns:a16="http://schemas.microsoft.com/office/drawing/2014/main" id="{9900876A-DF0D-4E40-B8CF-1DB937D26057}"/>
              </a:ext>
            </a:extLst>
          </p:cNvPr>
          <p:cNvSpPr>
            <a:spLocks noGrp="1"/>
          </p:cNvSpPr>
          <p:nvPr>
            <p:ph sz="quarter" idx="12" hasCustomPrompt="1"/>
          </p:nvPr>
        </p:nvSpPr>
        <p:spPr>
          <a:xfrm>
            <a:off x="524571" y="2555875"/>
            <a:ext cx="11149687" cy="3413125"/>
          </a:xfrm>
        </p:spPr>
        <p:txBody>
          <a:bodyPr>
            <a:normAutofit/>
          </a:bodyPr>
          <a:lstStyle>
            <a:lvl1pPr marL="0" indent="0">
              <a:buFontTx/>
              <a:buNone/>
              <a:defRPr sz="1600">
                <a:latin typeface="+mn-ea"/>
                <a:ea typeface="+mn-ea"/>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lvl="0"/>
            <a:r>
              <a:rPr kumimoji="1" lang="ja-JP" altLang="en-US" dirty="0"/>
              <a:t>コンテンツを挿入（テキスト、グラフ、図など）</a:t>
            </a:r>
            <a:r>
              <a:rPr kumimoji="1" lang="en-US" altLang="ja-JP" dirty="0"/>
              <a:t>/ Contents area (Text, Chart, Image) </a:t>
            </a:r>
            <a:endParaRPr kumimoji="1" lang="ja-JP" altLang="en-US" dirty="0"/>
          </a:p>
        </p:txBody>
      </p:sp>
      <p:cxnSp>
        <p:nvCxnSpPr>
          <p:cNvPr id="12" name="直線コネクタ 11">
            <a:extLst>
              <a:ext uri="{FF2B5EF4-FFF2-40B4-BE49-F238E27FC236}">
                <a16:creationId xmlns:a16="http://schemas.microsoft.com/office/drawing/2014/main" id="{55D98167-FFB8-43AB-8223-CEB7D9DF32AA}"/>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84456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_B-2">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3" name="テキスト プレースホルダー 2">
            <a:extLst>
              <a:ext uri="{FF2B5EF4-FFF2-40B4-BE49-F238E27FC236}">
                <a16:creationId xmlns:a16="http://schemas.microsoft.com/office/drawing/2014/main" id="{55776613-6F43-460D-B84E-59CDDE45935C}"/>
              </a:ext>
            </a:extLst>
          </p:cNvPr>
          <p:cNvSpPr>
            <a:spLocks noGrp="1"/>
          </p:cNvSpPr>
          <p:nvPr>
            <p:ph type="body" sz="quarter" idx="11" hasCustomPrompt="1"/>
          </p:nvPr>
        </p:nvSpPr>
        <p:spPr>
          <a:xfrm>
            <a:off x="517055" y="1071367"/>
            <a:ext cx="11341887" cy="1172116"/>
          </a:xfrm>
        </p:spPr>
        <p:txBody>
          <a:bodyPr>
            <a:normAutofit/>
          </a:bodyPr>
          <a:lstStyle>
            <a:lvl1pPr marL="0" indent="0">
              <a:buClr>
                <a:schemeClr val="accent1"/>
              </a:buClr>
              <a:buFontTx/>
              <a:buNone/>
              <a:defRPr sz="2400" b="1">
                <a:solidFill>
                  <a:schemeClr val="accent1"/>
                </a:solidFill>
              </a:defRPr>
            </a:lvl1pPr>
            <a:lvl2pPr marL="719138" indent="-377825">
              <a:lnSpc>
                <a:spcPct val="100000"/>
              </a:lnSpc>
              <a:spcBef>
                <a:spcPts val="1200"/>
              </a:spcBef>
              <a:buClr>
                <a:schemeClr val="accent1"/>
              </a:buClr>
              <a:buFont typeface="Wingdings" panose="05000000000000000000" pitchFamily="2" charset="2"/>
              <a:buChar char="n"/>
              <a:defRPr sz="2000"/>
            </a:lvl2pPr>
            <a:lvl3pPr marL="1200150" indent="-285750">
              <a:buFont typeface="Arial" panose="020B0604020202020204" pitchFamily="34" charset="0"/>
              <a:buChar char="•"/>
              <a:defRPr sz="1600"/>
            </a:lvl3pPr>
            <a:lvl4pPr marL="1371600" indent="0">
              <a:buFontTx/>
              <a:buNone/>
              <a:defRPr sz="1800"/>
            </a:lvl4pPr>
            <a:lvl5pPr marL="1828800" indent="0">
              <a:buFontTx/>
              <a:buNone/>
              <a:defRPr sz="1800"/>
            </a:lvl5pPr>
          </a:lstStyle>
          <a:p>
            <a:pPr lvl="0"/>
            <a:r>
              <a:rPr kumimoji="1" lang="en-US" altLang="ja-JP" dirty="0"/>
              <a:t>Bullets</a:t>
            </a:r>
            <a:r>
              <a:rPr kumimoji="1" lang="ja-JP" altLang="en-US" dirty="0"/>
              <a:t> </a:t>
            </a:r>
            <a:r>
              <a:rPr kumimoji="1" lang="en-US" altLang="ja-JP" dirty="0"/>
              <a:t>level 1 24pt.</a:t>
            </a:r>
            <a:r>
              <a:rPr kumimoji="1" lang="ja-JP" altLang="en-US" dirty="0"/>
              <a:t>（</a:t>
            </a:r>
            <a:r>
              <a:rPr kumimoji="1" lang="en-US" altLang="ja-JP" dirty="0"/>
              <a:t>Bullets level</a:t>
            </a:r>
            <a:r>
              <a:rPr kumimoji="1" lang="ja-JP" altLang="en-US" dirty="0"/>
              <a:t>の変更はインデントボタンを押してください。　</a:t>
            </a:r>
            <a:r>
              <a:rPr kumimoji="1" lang="en-US" altLang="ja-JP" dirty="0"/>
              <a:t>Press the indent button to change the bullet level.</a:t>
            </a:r>
            <a:r>
              <a:rPr kumimoji="1" lang="ja-JP" altLang="en-US" dirty="0"/>
              <a:t>）</a:t>
            </a:r>
            <a:endParaRPr kumimoji="1" lang="en-US" altLang="ja-JP" dirty="0"/>
          </a:p>
          <a:p>
            <a:pPr lvl="1"/>
            <a:r>
              <a:rPr kumimoji="1" lang="en-US" altLang="ja-JP" dirty="0"/>
              <a:t>Bullets level 2 </a:t>
            </a:r>
          </a:p>
          <a:p>
            <a:pPr lvl="2"/>
            <a:r>
              <a:rPr kumimoji="1" lang="en-US" altLang="ja-JP" dirty="0"/>
              <a:t>Bullets level 3 </a:t>
            </a:r>
            <a:endParaRPr kumimoji="1" lang="ja-JP" altLang="en-US" dirty="0"/>
          </a:p>
        </p:txBody>
      </p:sp>
      <p:sp>
        <p:nvSpPr>
          <p:cNvPr id="16" name="コンテンツ プレースホルダー 6">
            <a:extLst>
              <a:ext uri="{FF2B5EF4-FFF2-40B4-BE49-F238E27FC236}">
                <a16:creationId xmlns:a16="http://schemas.microsoft.com/office/drawing/2014/main" id="{3D82198D-E071-4B75-9D47-FDE2D3CE49FC}"/>
              </a:ext>
            </a:extLst>
          </p:cNvPr>
          <p:cNvSpPr>
            <a:spLocks noGrp="1"/>
          </p:cNvSpPr>
          <p:nvPr>
            <p:ph sz="quarter" idx="12" hasCustomPrompt="1"/>
          </p:nvPr>
        </p:nvSpPr>
        <p:spPr>
          <a:xfrm>
            <a:off x="524571" y="2555875"/>
            <a:ext cx="5393977" cy="3413125"/>
          </a:xfrm>
        </p:spPr>
        <p:txBody>
          <a:bodyPr>
            <a:normAutofit/>
          </a:bodyPr>
          <a:lstStyle>
            <a:lvl1pPr marL="0" marR="0" indent="0" algn="l" defTabSz="914400" rtl="0" eaLnBrk="1" fontAlgn="auto" latinLnBrk="0" hangingPunct="1">
              <a:lnSpc>
                <a:spcPct val="90000"/>
              </a:lnSpc>
              <a:spcBef>
                <a:spcPts val="1000"/>
              </a:spcBef>
              <a:spcAft>
                <a:spcPts val="0"/>
              </a:spcAft>
              <a:buClrTx/>
              <a:buSzTx/>
              <a:buFontTx/>
              <a:buNone/>
              <a:tabLst/>
              <a:defRPr sz="1600">
                <a:latin typeface="+mn-ea"/>
                <a:ea typeface="+mn-ea"/>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marL="0" marR="0" lvl="0" indent="0" algn="l" defTabSz="914400" rtl="0" eaLnBrk="1" fontAlgn="auto" latinLnBrk="0" hangingPunct="1">
              <a:lnSpc>
                <a:spcPct val="90000"/>
              </a:lnSpc>
              <a:spcBef>
                <a:spcPts val="1000"/>
              </a:spcBef>
              <a:spcAft>
                <a:spcPts val="0"/>
              </a:spcAft>
              <a:buClrTx/>
              <a:buSzTx/>
              <a:buFontTx/>
              <a:buNone/>
              <a:tabLst/>
              <a:defRPr/>
            </a:pPr>
            <a:r>
              <a:rPr kumimoji="1" lang="ja-JP" altLang="en-US" dirty="0"/>
              <a:t>コンテンツを挿入（テキスト、グラフ、図など）</a:t>
            </a:r>
          </a:p>
        </p:txBody>
      </p:sp>
      <p:sp>
        <p:nvSpPr>
          <p:cNvPr id="17" name="コンテンツ プレースホルダー 6">
            <a:extLst>
              <a:ext uri="{FF2B5EF4-FFF2-40B4-BE49-F238E27FC236}">
                <a16:creationId xmlns:a16="http://schemas.microsoft.com/office/drawing/2014/main" id="{306D5901-EC09-488B-BF04-6F836C7AC064}"/>
              </a:ext>
            </a:extLst>
          </p:cNvPr>
          <p:cNvSpPr>
            <a:spLocks noGrp="1"/>
          </p:cNvSpPr>
          <p:nvPr>
            <p:ph sz="quarter" idx="13" hasCustomPrompt="1"/>
          </p:nvPr>
        </p:nvSpPr>
        <p:spPr>
          <a:xfrm>
            <a:off x="6273454" y="2555874"/>
            <a:ext cx="5393977" cy="3413125"/>
          </a:xfrm>
        </p:spPr>
        <p:txBody>
          <a:bodyPr>
            <a:normAutofit/>
          </a:bodyPr>
          <a:lstStyle>
            <a:lvl1pPr marL="0" marR="0" indent="0" algn="l" defTabSz="914400" rtl="0" eaLnBrk="1" fontAlgn="auto" latinLnBrk="0" hangingPunct="1">
              <a:lnSpc>
                <a:spcPct val="90000"/>
              </a:lnSpc>
              <a:spcBef>
                <a:spcPts val="1000"/>
              </a:spcBef>
              <a:spcAft>
                <a:spcPts val="0"/>
              </a:spcAft>
              <a:buClrTx/>
              <a:buSzTx/>
              <a:buFontTx/>
              <a:buNone/>
              <a:tabLst/>
              <a:defRPr sz="1600">
                <a:latin typeface="+mn-ea"/>
                <a:ea typeface="+mn-ea"/>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marL="0" marR="0" lvl="0" indent="0" algn="l" defTabSz="914400" rtl="0" eaLnBrk="1" fontAlgn="auto" latinLnBrk="0" hangingPunct="1">
              <a:lnSpc>
                <a:spcPct val="90000"/>
              </a:lnSpc>
              <a:spcBef>
                <a:spcPts val="1000"/>
              </a:spcBef>
              <a:spcAft>
                <a:spcPts val="0"/>
              </a:spcAft>
              <a:buClrTx/>
              <a:buSzTx/>
              <a:buFontTx/>
              <a:buNone/>
              <a:tabLst/>
              <a:defRPr/>
            </a:pPr>
            <a:r>
              <a:rPr kumimoji="1" lang="en-US" altLang="ja-JP" dirty="0"/>
              <a:t>Contents area (Text, Chart, Image</a:t>
            </a:r>
            <a:r>
              <a:rPr kumimoji="1" lang="ja-JP" altLang="en-US" dirty="0"/>
              <a:t>）</a:t>
            </a:r>
          </a:p>
        </p:txBody>
      </p:sp>
      <p:cxnSp>
        <p:nvCxnSpPr>
          <p:cNvPr id="12" name="直線コネクタ 11">
            <a:extLst>
              <a:ext uri="{FF2B5EF4-FFF2-40B4-BE49-F238E27FC236}">
                <a16:creationId xmlns:a16="http://schemas.microsoft.com/office/drawing/2014/main" id="{B307D79A-52BE-4146-A331-7B04C4DDBDF2}"/>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113290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_C">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3" name="テキスト プレースホルダー 2">
            <a:extLst>
              <a:ext uri="{FF2B5EF4-FFF2-40B4-BE49-F238E27FC236}">
                <a16:creationId xmlns:a16="http://schemas.microsoft.com/office/drawing/2014/main" id="{55776613-6F43-460D-B84E-59CDDE45935C}"/>
              </a:ext>
            </a:extLst>
          </p:cNvPr>
          <p:cNvSpPr>
            <a:spLocks noGrp="1"/>
          </p:cNvSpPr>
          <p:nvPr>
            <p:ph type="body" sz="quarter" idx="11" hasCustomPrompt="1"/>
          </p:nvPr>
        </p:nvSpPr>
        <p:spPr>
          <a:xfrm>
            <a:off x="517055" y="1071366"/>
            <a:ext cx="11341887" cy="4985957"/>
          </a:xfr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sz="2400" b="1"/>
            </a:lvl1pPr>
            <a:lvl2pPr marL="538163" indent="-196850">
              <a:lnSpc>
                <a:spcPct val="100000"/>
              </a:lnSpc>
              <a:spcBef>
                <a:spcPts val="1200"/>
              </a:spcBef>
              <a:buFont typeface="Arial" panose="020B0604020202020204" pitchFamily="34" charset="0"/>
              <a:buChar char="•"/>
              <a:defRPr sz="2000"/>
            </a:lvl2pPr>
            <a:lvl3pPr marL="1200150" indent="-285750">
              <a:buFont typeface="Arial" panose="020B0604020202020204" pitchFamily="34" charset="0"/>
              <a:buChar char="•"/>
              <a:defRPr sz="1600"/>
            </a:lvl3pPr>
            <a:lvl4pPr marL="1371600" indent="0">
              <a:buFontTx/>
              <a:buNone/>
              <a:defRPr sz="1800"/>
            </a:lvl4pPr>
            <a:lvl5pPr marL="1828800" indent="0">
              <a:buFontTx/>
              <a:buNone/>
              <a:defRPr sz="1800"/>
            </a:lvl5pPr>
          </a:lstStyle>
          <a:p>
            <a:pPr marL="285750" marR="0" lvl="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a:pPr>
            <a:r>
              <a:rPr kumimoji="1" lang="en-US" altLang="ja-JP" dirty="0"/>
              <a:t>Bullets</a:t>
            </a:r>
            <a:r>
              <a:rPr kumimoji="1" lang="ja-JP" altLang="en-US" dirty="0"/>
              <a:t> </a:t>
            </a:r>
            <a:r>
              <a:rPr kumimoji="1" lang="en-US" altLang="ja-JP" dirty="0"/>
              <a:t>level 1 24pt.</a:t>
            </a:r>
            <a:r>
              <a:rPr kumimoji="1" lang="ja-JP" altLang="en-US" dirty="0"/>
              <a:t>（</a:t>
            </a:r>
            <a:r>
              <a:rPr kumimoji="1" lang="en-US" altLang="ja-JP" dirty="0"/>
              <a:t>Bullets level</a:t>
            </a:r>
            <a:r>
              <a:rPr kumimoji="1" lang="ja-JP" altLang="en-US" dirty="0"/>
              <a:t>の変更はインデントボタンを押してください。</a:t>
            </a:r>
            <a:r>
              <a:rPr kumimoji="1" lang="en-US" altLang="ja-JP" dirty="0"/>
              <a:t>Press the indent button to change the bullet level.</a:t>
            </a:r>
            <a:r>
              <a:rPr kumimoji="1" lang="ja-JP" altLang="en-US" dirty="0"/>
              <a:t>）</a:t>
            </a:r>
            <a:endParaRPr kumimoji="1" lang="en-US" altLang="ja-JP" dirty="0"/>
          </a:p>
          <a:p>
            <a:pPr lvl="1"/>
            <a:r>
              <a:rPr kumimoji="1" lang="en-US" altLang="ja-JP" dirty="0"/>
              <a:t>Bullets level 2 </a:t>
            </a:r>
            <a:r>
              <a:rPr kumimoji="1" lang="ja-JP" altLang="en-US" dirty="0"/>
              <a:t>箇条書きレベル</a:t>
            </a:r>
            <a:r>
              <a:rPr kumimoji="1" lang="en-US" altLang="ja-JP" dirty="0"/>
              <a:t>2</a:t>
            </a:r>
          </a:p>
          <a:p>
            <a:pPr lvl="2"/>
            <a:r>
              <a:rPr kumimoji="1" lang="en-US" altLang="ja-JP" dirty="0"/>
              <a:t>Bullets level 3 </a:t>
            </a:r>
            <a:r>
              <a:rPr kumimoji="1" lang="ja-JP" altLang="en-US" dirty="0"/>
              <a:t>箇条書きレベル</a:t>
            </a:r>
            <a:r>
              <a:rPr kumimoji="1" lang="en-US" altLang="ja-JP" dirty="0"/>
              <a:t>3</a:t>
            </a:r>
            <a:endParaRPr kumimoji="1" lang="ja-JP" altLang="en-US" dirty="0"/>
          </a:p>
        </p:txBody>
      </p:sp>
      <p:cxnSp>
        <p:nvCxnSpPr>
          <p:cNvPr id="12" name="直線コネクタ 11">
            <a:extLst>
              <a:ext uri="{FF2B5EF4-FFF2-40B4-BE49-F238E27FC236}">
                <a16:creationId xmlns:a16="http://schemas.microsoft.com/office/drawing/2014/main" id="{C41B10FA-8D83-4BCA-A608-4A184FC94190}"/>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5243163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_C-1">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3" name="テキスト プレースホルダー 2">
            <a:extLst>
              <a:ext uri="{FF2B5EF4-FFF2-40B4-BE49-F238E27FC236}">
                <a16:creationId xmlns:a16="http://schemas.microsoft.com/office/drawing/2014/main" id="{55776613-6F43-460D-B84E-59CDDE45935C}"/>
              </a:ext>
            </a:extLst>
          </p:cNvPr>
          <p:cNvSpPr>
            <a:spLocks noGrp="1"/>
          </p:cNvSpPr>
          <p:nvPr>
            <p:ph type="body" sz="quarter" idx="11" hasCustomPrompt="1"/>
          </p:nvPr>
        </p:nvSpPr>
        <p:spPr>
          <a:xfrm>
            <a:off x="517055" y="1071367"/>
            <a:ext cx="11341887" cy="1172116"/>
          </a:xfrm>
        </p:spPr>
        <p:txBody>
          <a:bodyPr>
            <a:normAutofit/>
          </a:bodyPr>
          <a:lstStyle>
            <a:lvl1pPr marL="285750" indent="-285750">
              <a:buClr>
                <a:schemeClr val="accent1"/>
              </a:buClr>
              <a:buFont typeface="Wingdings" panose="05000000000000000000" pitchFamily="2" charset="2"/>
              <a:buChar char="n"/>
              <a:defRPr sz="2400" b="1"/>
            </a:lvl1pPr>
            <a:lvl2pPr marL="538163" indent="-196850">
              <a:lnSpc>
                <a:spcPct val="100000"/>
              </a:lnSpc>
              <a:spcBef>
                <a:spcPts val="1200"/>
              </a:spcBef>
              <a:buFont typeface="Arial" panose="020B0604020202020204" pitchFamily="34" charset="0"/>
              <a:buChar char="•"/>
              <a:defRPr sz="2000"/>
            </a:lvl2pPr>
            <a:lvl3pPr marL="1200150" indent="-285750">
              <a:buFont typeface="Arial" panose="020B0604020202020204" pitchFamily="34" charset="0"/>
              <a:buChar char="•"/>
              <a:defRPr sz="1600"/>
            </a:lvl3pPr>
            <a:lvl4pPr marL="1371600" indent="0">
              <a:buFontTx/>
              <a:buNone/>
              <a:defRPr sz="1800"/>
            </a:lvl4pPr>
            <a:lvl5pPr marL="1828800" indent="0">
              <a:buFontTx/>
              <a:buNone/>
              <a:defRPr sz="1800"/>
            </a:lvl5pPr>
          </a:lstStyle>
          <a:p>
            <a:pPr lvl="0"/>
            <a:r>
              <a:rPr kumimoji="1" lang="en-US" altLang="ja-JP" dirty="0"/>
              <a:t>Bullets</a:t>
            </a:r>
            <a:r>
              <a:rPr kumimoji="1" lang="ja-JP" altLang="en-US" dirty="0"/>
              <a:t> </a:t>
            </a:r>
            <a:r>
              <a:rPr kumimoji="1" lang="en-US" altLang="ja-JP" dirty="0"/>
              <a:t>level 1 24pt.</a:t>
            </a:r>
            <a:r>
              <a:rPr kumimoji="1" lang="ja-JP" altLang="en-US" dirty="0"/>
              <a:t>（</a:t>
            </a:r>
            <a:r>
              <a:rPr kumimoji="1" lang="en-US" altLang="ja-JP" dirty="0"/>
              <a:t>Bullets level</a:t>
            </a:r>
            <a:r>
              <a:rPr kumimoji="1" lang="ja-JP" altLang="en-US" dirty="0"/>
              <a:t>の変更はインデントボタンを押してください。</a:t>
            </a:r>
            <a:r>
              <a:rPr kumimoji="1" lang="en-US" altLang="ja-JP" dirty="0"/>
              <a:t>Press the indent button to change the bullet level.</a:t>
            </a:r>
            <a:r>
              <a:rPr kumimoji="1" lang="ja-JP" altLang="en-US" dirty="0"/>
              <a:t>）</a:t>
            </a:r>
            <a:endParaRPr kumimoji="1" lang="en-US" altLang="ja-JP" dirty="0"/>
          </a:p>
          <a:p>
            <a:pPr lvl="1"/>
            <a:r>
              <a:rPr kumimoji="1" lang="en-US" altLang="ja-JP" dirty="0"/>
              <a:t>Bullets level 2 </a:t>
            </a:r>
          </a:p>
          <a:p>
            <a:pPr lvl="2"/>
            <a:r>
              <a:rPr kumimoji="1" lang="en-US" altLang="ja-JP" dirty="0"/>
              <a:t>Bullets level 3 </a:t>
            </a:r>
            <a:endParaRPr kumimoji="1" lang="ja-JP" altLang="en-US" dirty="0"/>
          </a:p>
        </p:txBody>
      </p:sp>
      <p:sp>
        <p:nvSpPr>
          <p:cNvPr id="16" name="コンテンツ プレースホルダー 6">
            <a:extLst>
              <a:ext uri="{FF2B5EF4-FFF2-40B4-BE49-F238E27FC236}">
                <a16:creationId xmlns:a16="http://schemas.microsoft.com/office/drawing/2014/main" id="{1C5ED058-BE07-45DA-AE41-64A4727D56BD}"/>
              </a:ext>
            </a:extLst>
          </p:cNvPr>
          <p:cNvSpPr>
            <a:spLocks noGrp="1"/>
          </p:cNvSpPr>
          <p:nvPr>
            <p:ph sz="quarter" idx="12" hasCustomPrompt="1"/>
          </p:nvPr>
        </p:nvSpPr>
        <p:spPr>
          <a:xfrm>
            <a:off x="524571" y="2555875"/>
            <a:ext cx="11149687" cy="3413125"/>
          </a:xfrm>
        </p:spPr>
        <p:txBody>
          <a:bodyPr>
            <a:normAutofit/>
          </a:bodyPr>
          <a:lstStyle>
            <a:lvl1pPr marL="0" indent="0">
              <a:buFontTx/>
              <a:buNone/>
              <a:defRPr sz="1600">
                <a:latin typeface="+mn-ea"/>
                <a:ea typeface="+mn-ea"/>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lvl="0"/>
            <a:r>
              <a:rPr kumimoji="1" lang="ja-JP" altLang="en-US" dirty="0"/>
              <a:t>コンテンツを挿入（テキスト、グラフ、図など）</a:t>
            </a:r>
            <a:r>
              <a:rPr kumimoji="1" lang="en-US" altLang="ja-JP" dirty="0"/>
              <a:t> /  Contents area (Text, Chart, Image) </a:t>
            </a:r>
            <a:endParaRPr kumimoji="1" lang="ja-JP" altLang="en-US" dirty="0"/>
          </a:p>
        </p:txBody>
      </p:sp>
      <p:cxnSp>
        <p:nvCxnSpPr>
          <p:cNvPr id="12" name="直線コネクタ 11">
            <a:extLst>
              <a:ext uri="{FF2B5EF4-FFF2-40B4-BE49-F238E27FC236}">
                <a16:creationId xmlns:a16="http://schemas.microsoft.com/office/drawing/2014/main" id="{FD2BFE38-4F7B-4277-8905-6BAF4EA3B452}"/>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6864644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_C-2">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3" name="テキスト プレースホルダー 2">
            <a:extLst>
              <a:ext uri="{FF2B5EF4-FFF2-40B4-BE49-F238E27FC236}">
                <a16:creationId xmlns:a16="http://schemas.microsoft.com/office/drawing/2014/main" id="{55776613-6F43-460D-B84E-59CDDE45935C}"/>
              </a:ext>
            </a:extLst>
          </p:cNvPr>
          <p:cNvSpPr>
            <a:spLocks noGrp="1"/>
          </p:cNvSpPr>
          <p:nvPr>
            <p:ph type="body" sz="quarter" idx="11" hasCustomPrompt="1"/>
          </p:nvPr>
        </p:nvSpPr>
        <p:spPr>
          <a:xfrm>
            <a:off x="517055" y="1071367"/>
            <a:ext cx="11341887" cy="1172116"/>
          </a:xfrm>
        </p:spPr>
        <p:txBody>
          <a:bodyPr>
            <a:norm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sz="2400" b="1"/>
            </a:lvl1pPr>
            <a:lvl2pPr marL="538163" indent="-196850">
              <a:lnSpc>
                <a:spcPct val="100000"/>
              </a:lnSpc>
              <a:spcBef>
                <a:spcPts val="1200"/>
              </a:spcBef>
              <a:buFont typeface="Arial" panose="020B0604020202020204" pitchFamily="34" charset="0"/>
              <a:buChar char="•"/>
              <a:defRPr sz="2000"/>
            </a:lvl2pPr>
            <a:lvl3pPr marL="1200150" indent="-285750">
              <a:buFont typeface="Arial" panose="020B0604020202020204" pitchFamily="34" charset="0"/>
              <a:buChar char="•"/>
              <a:defRPr sz="1600"/>
            </a:lvl3pPr>
            <a:lvl4pPr marL="1371600" indent="0">
              <a:buFontTx/>
              <a:buNone/>
              <a:defRPr sz="1800"/>
            </a:lvl4pPr>
            <a:lvl5pPr marL="1828800" indent="0">
              <a:buFontTx/>
              <a:buNone/>
              <a:defRPr sz="1800"/>
            </a:lvl5pPr>
          </a:lstStyle>
          <a:p>
            <a:pPr marL="285750" marR="0" lvl="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a:pPr>
            <a:r>
              <a:rPr kumimoji="1" lang="en-US" altLang="ja-JP" dirty="0"/>
              <a:t>Bullets</a:t>
            </a:r>
            <a:r>
              <a:rPr kumimoji="1" lang="ja-JP" altLang="en-US" dirty="0"/>
              <a:t> </a:t>
            </a:r>
            <a:r>
              <a:rPr kumimoji="1" lang="en-US" altLang="ja-JP" dirty="0"/>
              <a:t>level 1 24pt.</a:t>
            </a:r>
            <a:r>
              <a:rPr kumimoji="1" lang="ja-JP" altLang="en-US" dirty="0"/>
              <a:t> （</a:t>
            </a:r>
            <a:r>
              <a:rPr kumimoji="1" lang="en-US" altLang="ja-JP" dirty="0"/>
              <a:t>Bullets level</a:t>
            </a:r>
            <a:r>
              <a:rPr kumimoji="1" lang="ja-JP" altLang="en-US" dirty="0"/>
              <a:t>の変更はインデントボタンを押してください。</a:t>
            </a:r>
            <a:r>
              <a:rPr kumimoji="1" lang="en-US" altLang="ja-JP" dirty="0"/>
              <a:t>Press the indent button to change the bullet level.</a:t>
            </a:r>
            <a:r>
              <a:rPr kumimoji="1" lang="ja-JP" altLang="en-US" dirty="0"/>
              <a:t>）</a:t>
            </a:r>
            <a:endParaRPr kumimoji="1" lang="en-US" altLang="ja-JP" dirty="0"/>
          </a:p>
          <a:p>
            <a:pPr lvl="1"/>
            <a:r>
              <a:rPr kumimoji="1" lang="en-US" altLang="ja-JP" dirty="0"/>
              <a:t>Bullets level 2 </a:t>
            </a:r>
          </a:p>
          <a:p>
            <a:pPr lvl="2"/>
            <a:r>
              <a:rPr kumimoji="1" lang="en-US" altLang="ja-JP" dirty="0"/>
              <a:t>Bullets level 3 </a:t>
            </a:r>
            <a:endParaRPr kumimoji="1" lang="ja-JP" altLang="en-US" dirty="0"/>
          </a:p>
        </p:txBody>
      </p:sp>
      <p:sp>
        <p:nvSpPr>
          <p:cNvPr id="19" name="コンテンツ プレースホルダー 6">
            <a:extLst>
              <a:ext uri="{FF2B5EF4-FFF2-40B4-BE49-F238E27FC236}">
                <a16:creationId xmlns:a16="http://schemas.microsoft.com/office/drawing/2014/main" id="{E5D7E7B2-4C8D-4EEA-9FE7-1F4F7895D8C1}"/>
              </a:ext>
            </a:extLst>
          </p:cNvPr>
          <p:cNvSpPr>
            <a:spLocks noGrp="1"/>
          </p:cNvSpPr>
          <p:nvPr>
            <p:ph sz="quarter" idx="12" hasCustomPrompt="1"/>
          </p:nvPr>
        </p:nvSpPr>
        <p:spPr>
          <a:xfrm>
            <a:off x="524571" y="2555875"/>
            <a:ext cx="5393977" cy="3413125"/>
          </a:xfrm>
        </p:spPr>
        <p:txBody>
          <a:bodyPr>
            <a:normAutofit/>
          </a:bodyPr>
          <a:lstStyle>
            <a:lvl1pPr marL="0" indent="0">
              <a:buFontTx/>
              <a:buNone/>
              <a:defRPr sz="1600">
                <a:latin typeface="+mn-ea"/>
                <a:ea typeface="+mn-ea"/>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lvl="0"/>
            <a:r>
              <a:rPr kumimoji="1" lang="ja-JP" altLang="en-US" dirty="0"/>
              <a:t>コンテンツを挿入（テキスト、グラフ、図など）</a:t>
            </a:r>
          </a:p>
        </p:txBody>
      </p:sp>
      <p:sp>
        <p:nvSpPr>
          <p:cNvPr id="20" name="コンテンツ プレースホルダー 6">
            <a:extLst>
              <a:ext uri="{FF2B5EF4-FFF2-40B4-BE49-F238E27FC236}">
                <a16:creationId xmlns:a16="http://schemas.microsoft.com/office/drawing/2014/main" id="{BFC2A24A-338B-4F59-9444-366485FBAF8A}"/>
              </a:ext>
            </a:extLst>
          </p:cNvPr>
          <p:cNvSpPr>
            <a:spLocks noGrp="1"/>
          </p:cNvSpPr>
          <p:nvPr>
            <p:ph sz="quarter" idx="13" hasCustomPrompt="1"/>
          </p:nvPr>
        </p:nvSpPr>
        <p:spPr>
          <a:xfrm>
            <a:off x="6273454" y="2555874"/>
            <a:ext cx="5393977" cy="3413125"/>
          </a:xfrm>
        </p:spPr>
        <p:txBody>
          <a:bodyPr>
            <a:normAutofit/>
          </a:bodyPr>
          <a:lstStyle>
            <a:lvl1pPr marL="0" indent="0">
              <a:buFontTx/>
              <a:buNone/>
              <a:defRPr sz="1600">
                <a:latin typeface="+mn-ea"/>
                <a:ea typeface="+mn-ea"/>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lvl="0"/>
            <a:r>
              <a:rPr kumimoji="1" lang="en-US" altLang="ja-JP" dirty="0"/>
              <a:t>Contents area (Text, Chart, Image) </a:t>
            </a:r>
            <a:endParaRPr kumimoji="1" lang="ja-JP" altLang="en-US" dirty="0"/>
          </a:p>
        </p:txBody>
      </p:sp>
      <p:cxnSp>
        <p:nvCxnSpPr>
          <p:cNvPr id="12" name="直線コネクタ 11">
            <a:extLst>
              <a:ext uri="{FF2B5EF4-FFF2-40B4-BE49-F238E27FC236}">
                <a16:creationId xmlns:a16="http://schemas.microsoft.com/office/drawing/2014/main" id="{58EBCA68-5498-4B3B-9FFE-F3070AC77FD1}"/>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8222359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_D-1">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8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12" name="テキスト プレースホルダー 2">
            <a:extLst>
              <a:ext uri="{FF2B5EF4-FFF2-40B4-BE49-F238E27FC236}">
                <a16:creationId xmlns:a16="http://schemas.microsoft.com/office/drawing/2014/main" id="{9C657823-6020-461F-BB81-9AE8A3BADC41}"/>
              </a:ext>
            </a:extLst>
          </p:cNvPr>
          <p:cNvSpPr>
            <a:spLocks noGrp="1"/>
          </p:cNvSpPr>
          <p:nvPr>
            <p:ph type="body" sz="quarter" idx="12" hasCustomPrompt="1"/>
          </p:nvPr>
        </p:nvSpPr>
        <p:spPr>
          <a:xfrm>
            <a:off x="517055" y="1256043"/>
            <a:ext cx="4485785" cy="4662435"/>
          </a:xfrm>
        </p:spPr>
        <p:txBody>
          <a:bodyPr>
            <a:noAutofit/>
          </a:bodyPr>
          <a:lstStyle>
            <a:lvl1pPr marL="0" marR="0" indent="0" algn="l" defTabSz="914400" rtl="0" eaLnBrk="1" fontAlgn="auto" latinLnBrk="0" hangingPunct="1">
              <a:lnSpc>
                <a:spcPct val="100000"/>
              </a:lnSpc>
              <a:spcBef>
                <a:spcPts val="1000"/>
              </a:spcBef>
              <a:spcAft>
                <a:spcPts val="600"/>
              </a:spcAft>
              <a:buClr>
                <a:schemeClr val="accent1"/>
              </a:buClr>
              <a:buSzTx/>
              <a:buFontTx/>
              <a:buNone/>
              <a:tabLst/>
              <a:defRPr sz="2400" b="1">
                <a:solidFill>
                  <a:schemeClr val="accent1"/>
                </a:solidFill>
              </a:defRPr>
            </a:lvl1pPr>
            <a:lvl2pPr marL="177800" indent="-177800">
              <a:lnSpc>
                <a:spcPct val="150000"/>
              </a:lnSpc>
              <a:spcBef>
                <a:spcPts val="1200"/>
              </a:spcBef>
              <a:buClr>
                <a:schemeClr val="accent1"/>
              </a:buClr>
              <a:buFont typeface="Arial" panose="020B0604020202020204" pitchFamily="34" charset="0"/>
              <a:buChar char="•"/>
              <a:defRPr sz="1800"/>
            </a:lvl2pPr>
            <a:lvl3pPr marL="1200150" indent="-285750">
              <a:buFont typeface="Arial" panose="020B0604020202020204" pitchFamily="34" charset="0"/>
              <a:buChar char="•"/>
              <a:defRPr sz="1400"/>
            </a:lvl3pPr>
            <a:lvl4pPr marL="1371600" indent="0">
              <a:buFontTx/>
              <a:buNone/>
              <a:defRPr sz="1800"/>
            </a:lvl4pPr>
            <a:lvl5pPr marL="1828800" indent="0">
              <a:buFontTx/>
              <a:buNone/>
              <a:defRPr sz="1800"/>
            </a:lvl5pPr>
          </a:lstStyle>
          <a:p>
            <a:pPr marL="0" marR="0" lvl="0" indent="0" algn="l" defTabSz="914400" rtl="0" eaLnBrk="1" fontAlgn="auto" latinLnBrk="0" hangingPunct="1">
              <a:lnSpc>
                <a:spcPct val="100000"/>
              </a:lnSpc>
              <a:spcBef>
                <a:spcPts val="1000"/>
              </a:spcBef>
              <a:spcAft>
                <a:spcPts val="600"/>
              </a:spcAft>
              <a:buClr>
                <a:schemeClr val="accent1"/>
              </a:buClr>
              <a:buSzTx/>
              <a:buFontTx/>
              <a:buNone/>
              <a:tabLst/>
              <a:defRPr/>
            </a:pPr>
            <a:r>
              <a:rPr kumimoji="1" lang="en-US" altLang="ja-JP" dirty="0"/>
              <a:t>Bullets</a:t>
            </a:r>
            <a:r>
              <a:rPr kumimoji="1" lang="ja-JP" altLang="en-US" dirty="0"/>
              <a:t> </a:t>
            </a:r>
            <a:r>
              <a:rPr kumimoji="1" lang="en-US" altLang="ja-JP" dirty="0"/>
              <a:t>level 1 </a:t>
            </a:r>
            <a:r>
              <a:rPr kumimoji="1" lang="ja-JP" altLang="en-US" dirty="0"/>
              <a:t>（</a:t>
            </a:r>
            <a:r>
              <a:rPr kumimoji="1" lang="en-US" altLang="ja-JP" dirty="0"/>
              <a:t>Bullets level</a:t>
            </a:r>
            <a:r>
              <a:rPr kumimoji="1" lang="ja-JP" altLang="en-US" dirty="0"/>
              <a:t>の変更はインデントボタンを押してください。</a:t>
            </a:r>
            <a:r>
              <a:rPr kumimoji="1" lang="en-US" altLang="ja-JP" dirty="0"/>
              <a:t>Press the indent button to change the bullet level.</a:t>
            </a:r>
            <a:r>
              <a:rPr kumimoji="1" lang="ja-JP" altLang="en-US" dirty="0"/>
              <a:t>）</a:t>
            </a:r>
            <a:endParaRPr kumimoji="1" lang="en-US" altLang="ja-JP" dirty="0"/>
          </a:p>
          <a:p>
            <a:pPr lvl="1"/>
            <a:r>
              <a:rPr kumimoji="1" lang="en-US" altLang="ja-JP" dirty="0"/>
              <a:t>Bullets level 2 </a:t>
            </a:r>
            <a:endParaRPr kumimoji="1" lang="ja-JP" altLang="en-US" dirty="0"/>
          </a:p>
        </p:txBody>
      </p:sp>
      <p:sp>
        <p:nvSpPr>
          <p:cNvPr id="15" name="コンテンツ プレースホルダー 6">
            <a:extLst>
              <a:ext uri="{FF2B5EF4-FFF2-40B4-BE49-F238E27FC236}">
                <a16:creationId xmlns:a16="http://schemas.microsoft.com/office/drawing/2014/main" id="{938C2E17-BBCA-4F4F-9BCA-E2CE44D41D7D}"/>
              </a:ext>
            </a:extLst>
          </p:cNvPr>
          <p:cNvSpPr>
            <a:spLocks noGrp="1"/>
          </p:cNvSpPr>
          <p:nvPr>
            <p:ph sz="quarter" idx="13" hasCustomPrompt="1"/>
          </p:nvPr>
        </p:nvSpPr>
        <p:spPr>
          <a:xfrm>
            <a:off x="5303251" y="1256044"/>
            <a:ext cx="6371694" cy="4634384"/>
          </a:xfrm>
        </p:spPr>
        <p:txBody>
          <a:bodyPr>
            <a:normAutofit/>
          </a:bodyPr>
          <a:lstStyle>
            <a:lvl1pPr marL="0" indent="0">
              <a:buFontTx/>
              <a:buNone/>
              <a:defRPr sz="1600">
                <a:latin typeface="+mn-ea"/>
                <a:ea typeface="+mn-ea"/>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lvl="0"/>
            <a:r>
              <a:rPr kumimoji="1" lang="ja-JP" altLang="en-US" dirty="0"/>
              <a:t>コンテンツを挿入　</a:t>
            </a:r>
            <a:r>
              <a:rPr kumimoji="1" lang="en-US" altLang="ja-JP" dirty="0"/>
              <a:t>/  Contents area (Text, Chart, Image) </a:t>
            </a:r>
            <a:endParaRPr kumimoji="1" lang="ja-JP" altLang="en-US" dirty="0"/>
          </a:p>
        </p:txBody>
      </p:sp>
      <p:cxnSp>
        <p:nvCxnSpPr>
          <p:cNvPr id="16" name="直線コネクタ 15">
            <a:extLst>
              <a:ext uri="{FF2B5EF4-FFF2-40B4-BE49-F238E27FC236}">
                <a16:creationId xmlns:a16="http://schemas.microsoft.com/office/drawing/2014/main" id="{ABA07C0B-8D2A-4C03-A924-8EC9070994F2}"/>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873591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_D-2">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8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3" name="テキスト プレースホルダー 2">
            <a:extLst>
              <a:ext uri="{FF2B5EF4-FFF2-40B4-BE49-F238E27FC236}">
                <a16:creationId xmlns:a16="http://schemas.microsoft.com/office/drawing/2014/main" id="{55776613-6F43-460D-B84E-59CDDE45935C}"/>
              </a:ext>
            </a:extLst>
          </p:cNvPr>
          <p:cNvSpPr>
            <a:spLocks noGrp="1"/>
          </p:cNvSpPr>
          <p:nvPr>
            <p:ph type="body" sz="quarter" idx="11" hasCustomPrompt="1"/>
          </p:nvPr>
        </p:nvSpPr>
        <p:spPr>
          <a:xfrm>
            <a:off x="517055" y="1256044"/>
            <a:ext cx="4476976" cy="4634387"/>
          </a:xfrm>
        </p:spPr>
        <p:txBody>
          <a:bodyPr wrap="square" anchor="ctr">
            <a:normAutofit/>
          </a:bodyPr>
          <a:lstStyle>
            <a:lvl1pPr marL="0" indent="0">
              <a:lnSpc>
                <a:spcPct val="150000"/>
              </a:lnSpc>
              <a:spcBef>
                <a:spcPts val="0"/>
              </a:spcBef>
              <a:buClr>
                <a:schemeClr val="bg2"/>
              </a:buClr>
              <a:buFontTx/>
              <a:buNone/>
              <a:defRPr sz="1800"/>
            </a:lvl1pPr>
            <a:lvl2pPr marL="341313" indent="0">
              <a:lnSpc>
                <a:spcPct val="150000"/>
              </a:lnSpc>
              <a:buFontTx/>
              <a:buNone/>
              <a:defRPr sz="1600"/>
            </a:lvl2pPr>
            <a:lvl3pPr marL="914400" indent="0">
              <a:buFontTx/>
              <a:buNone/>
              <a:defRPr sz="1800"/>
            </a:lvl3pPr>
            <a:lvl4pPr marL="1371600" indent="0">
              <a:buFontTx/>
              <a:buNone/>
              <a:defRPr sz="1800"/>
            </a:lvl4pPr>
            <a:lvl5pPr marL="1828800" indent="0">
              <a:buFontTx/>
              <a:buNone/>
              <a:defRPr sz="1800"/>
            </a:lvl5pPr>
          </a:lstStyle>
          <a:p>
            <a:pPr lvl="0"/>
            <a:r>
              <a:rPr kumimoji="1" lang="ja-JP" altLang="en-US" dirty="0"/>
              <a:t>説明文挿入 </a:t>
            </a:r>
            <a:r>
              <a:rPr kumimoji="1" lang="en-US" altLang="ja-JP" dirty="0"/>
              <a:t>/ Description</a:t>
            </a:r>
            <a:r>
              <a:rPr kumimoji="1" lang="ja-JP" altLang="en-US" dirty="0"/>
              <a:t>　</a:t>
            </a:r>
            <a:r>
              <a:rPr kumimoji="1" lang="en-US" altLang="ja-JP" dirty="0"/>
              <a:t>text </a:t>
            </a:r>
            <a:r>
              <a:rPr kumimoji="1" lang="ja-JP" altLang="en-US" dirty="0"/>
              <a:t>　</a:t>
            </a:r>
            <a:r>
              <a:rPr kumimoji="1" lang="en-US" altLang="ja-JP" dirty="0"/>
              <a:t>20pt.</a:t>
            </a:r>
            <a:endParaRPr kumimoji="1" lang="ja-JP" altLang="en-US" dirty="0"/>
          </a:p>
        </p:txBody>
      </p:sp>
      <p:sp>
        <p:nvSpPr>
          <p:cNvPr id="12" name="コンテンツ プレースホルダー 6">
            <a:extLst>
              <a:ext uri="{FF2B5EF4-FFF2-40B4-BE49-F238E27FC236}">
                <a16:creationId xmlns:a16="http://schemas.microsoft.com/office/drawing/2014/main" id="{23AB1C7E-2524-4AAF-8D8A-86C5BDDC4F67}"/>
              </a:ext>
            </a:extLst>
          </p:cNvPr>
          <p:cNvSpPr>
            <a:spLocks noGrp="1"/>
          </p:cNvSpPr>
          <p:nvPr>
            <p:ph sz="quarter" idx="12" hasCustomPrompt="1"/>
          </p:nvPr>
        </p:nvSpPr>
        <p:spPr>
          <a:xfrm>
            <a:off x="5303251" y="1256044"/>
            <a:ext cx="6371694" cy="4634384"/>
          </a:xfrm>
        </p:spPr>
        <p:txBody>
          <a:bodyPr>
            <a:normAutofit/>
          </a:bodyPr>
          <a:lstStyle>
            <a:lvl1pPr marL="0" marR="0" indent="0" algn="l" defTabSz="914400" rtl="0" eaLnBrk="1" fontAlgn="auto" latinLnBrk="0" hangingPunct="1">
              <a:lnSpc>
                <a:spcPct val="90000"/>
              </a:lnSpc>
              <a:spcBef>
                <a:spcPts val="1000"/>
              </a:spcBef>
              <a:spcAft>
                <a:spcPts val="0"/>
              </a:spcAft>
              <a:buClrTx/>
              <a:buSzTx/>
              <a:buFontTx/>
              <a:buNone/>
              <a:tabLst/>
              <a:defRPr sz="1600">
                <a:latin typeface="+mn-ea"/>
                <a:ea typeface="+mn-ea"/>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marL="0" marR="0" lvl="0" indent="0" algn="l" defTabSz="914400" rtl="0" eaLnBrk="1" fontAlgn="auto" latinLnBrk="0" hangingPunct="1">
              <a:lnSpc>
                <a:spcPct val="90000"/>
              </a:lnSpc>
              <a:spcBef>
                <a:spcPts val="1000"/>
              </a:spcBef>
              <a:spcAft>
                <a:spcPts val="0"/>
              </a:spcAft>
              <a:buClrTx/>
              <a:buSzTx/>
              <a:buFontTx/>
              <a:buNone/>
              <a:tabLst/>
              <a:defRPr/>
            </a:pPr>
            <a:r>
              <a:rPr kumimoji="1" lang="ja-JP" altLang="en-US" dirty="0"/>
              <a:t>コンテンツを挿入　</a:t>
            </a:r>
            <a:r>
              <a:rPr kumimoji="1" lang="en-US" altLang="ja-JP" dirty="0"/>
              <a:t>/  Contents area (Text, Chart, Image) </a:t>
            </a:r>
            <a:endParaRPr kumimoji="1" lang="ja-JP" altLang="en-US" dirty="0"/>
          </a:p>
        </p:txBody>
      </p:sp>
      <p:cxnSp>
        <p:nvCxnSpPr>
          <p:cNvPr id="15" name="直線コネクタ 14">
            <a:extLst>
              <a:ext uri="{FF2B5EF4-FFF2-40B4-BE49-F238E27FC236}">
                <a16:creationId xmlns:a16="http://schemas.microsoft.com/office/drawing/2014/main" id="{45FD2A67-0D0A-430A-BC49-DC401BD1E47E}"/>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640742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Final">
    <p:bg>
      <p:bgPr>
        <a:solidFill>
          <a:schemeClr val="accent1"/>
        </a:solidFill>
        <a:effectLst/>
      </p:bgPr>
    </p:bg>
    <p:spTree>
      <p:nvGrpSpPr>
        <p:cNvPr id="1" name=""/>
        <p:cNvGrpSpPr/>
        <p:nvPr/>
      </p:nvGrpSpPr>
      <p:grpSpPr>
        <a:xfrm>
          <a:off x="0" y="0"/>
          <a:ext cx="0" cy="0"/>
          <a:chOff x="0" y="0"/>
          <a:chExt cx="0" cy="0"/>
        </a:xfrm>
      </p:grpSpPr>
      <p:sp>
        <p:nvSpPr>
          <p:cNvPr id="13" name="正方形/長方形 12">
            <a:extLst>
              <a:ext uri="{FF2B5EF4-FFF2-40B4-BE49-F238E27FC236}">
                <a16:creationId xmlns:a16="http://schemas.microsoft.com/office/drawing/2014/main" id="{A9FF1E53-0F36-4477-A813-49E627229CD4}"/>
              </a:ext>
            </a:extLst>
          </p:cNvPr>
          <p:cNvSpPr/>
          <p:nvPr userDrawn="1"/>
        </p:nvSpPr>
        <p:spPr>
          <a:xfrm>
            <a:off x="-1" y="0"/>
            <a:ext cx="5923109"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 name="図 2" descr="モニター画面に映る文字&#10;&#10;自動的に生成された説明">
            <a:extLst>
              <a:ext uri="{FF2B5EF4-FFF2-40B4-BE49-F238E27FC236}">
                <a16:creationId xmlns:a16="http://schemas.microsoft.com/office/drawing/2014/main" id="{BE7BC897-37ED-43ED-9DD4-52EE07FB6E56}"/>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5923109" y="1758333"/>
            <a:ext cx="2326656" cy="3314089"/>
          </a:xfrm>
          <a:prstGeom prst="rect">
            <a:avLst/>
          </a:prstGeom>
        </p:spPr>
      </p:pic>
      <p:sp>
        <p:nvSpPr>
          <p:cNvPr id="7" name="スライド番号プレースホルダー 6">
            <a:extLst>
              <a:ext uri="{FF2B5EF4-FFF2-40B4-BE49-F238E27FC236}">
                <a16:creationId xmlns:a16="http://schemas.microsoft.com/office/drawing/2014/main" id="{2249F56A-214A-4DA4-8FB7-D71B442F3C47}"/>
              </a:ext>
            </a:extLst>
          </p:cNvPr>
          <p:cNvSpPr>
            <a:spLocks noGrp="1"/>
          </p:cNvSpPr>
          <p:nvPr>
            <p:ph type="sldNum" sz="quarter" idx="11"/>
          </p:nvPr>
        </p:nvSpPr>
        <p:spPr/>
        <p:txBody>
          <a:bodyPr/>
          <a:lstStyle>
            <a:lvl1pPr>
              <a:defRPr>
                <a:solidFill>
                  <a:schemeClr val="bg1">
                    <a:lumMod val="95000"/>
                  </a:schemeClr>
                </a:solidFill>
              </a:defRPr>
            </a:lvl1pPr>
          </a:lstStyle>
          <a:p>
            <a:fld id="{B3001740-FA51-4383-A84C-3DA006D12C29}" type="slidenum">
              <a:rPr lang="ja-JP" altLang="en-US" smtClean="0"/>
              <a:pPr/>
              <a:t>‹#›</a:t>
            </a:fld>
            <a:endParaRPr lang="ja-JP" altLang="en-US" dirty="0"/>
          </a:p>
        </p:txBody>
      </p:sp>
      <p:sp>
        <p:nvSpPr>
          <p:cNvPr id="14" name="テキスト プレースホルダー 13">
            <a:extLst>
              <a:ext uri="{FF2B5EF4-FFF2-40B4-BE49-F238E27FC236}">
                <a16:creationId xmlns:a16="http://schemas.microsoft.com/office/drawing/2014/main" id="{C1E429A5-622A-4AC9-8F75-D0628B521C8F}"/>
              </a:ext>
            </a:extLst>
          </p:cNvPr>
          <p:cNvSpPr>
            <a:spLocks noGrp="1"/>
          </p:cNvSpPr>
          <p:nvPr>
            <p:ph type="body" sz="quarter" idx="12" hasCustomPrompt="1"/>
          </p:nvPr>
        </p:nvSpPr>
        <p:spPr>
          <a:xfrm>
            <a:off x="382645" y="3932503"/>
            <a:ext cx="5103754" cy="369332"/>
          </a:xfrm>
        </p:spPr>
        <p:txBody>
          <a:bodyPr>
            <a:normAutofit/>
          </a:bodyPr>
          <a:lstStyle>
            <a:lvl1pPr marL="0" indent="0">
              <a:buNone/>
              <a:defRPr sz="2000" b="1"/>
            </a:lvl1pPr>
          </a:lstStyle>
          <a:p>
            <a:pPr lvl="0"/>
            <a:r>
              <a:rPr kumimoji="1" lang="en-US" altLang="ja-JP" dirty="0"/>
              <a:t>Ending comment</a:t>
            </a:r>
            <a:endParaRPr kumimoji="1" lang="ja-JP" altLang="en-US" dirty="0"/>
          </a:p>
        </p:txBody>
      </p:sp>
      <p:sp>
        <p:nvSpPr>
          <p:cNvPr id="6" name="正方形/長方形 5">
            <a:extLst>
              <a:ext uri="{FF2B5EF4-FFF2-40B4-BE49-F238E27FC236}">
                <a16:creationId xmlns:a16="http://schemas.microsoft.com/office/drawing/2014/main" id="{7320F9AC-8C1A-4A31-82F6-40F400435A2A}"/>
              </a:ext>
            </a:extLst>
          </p:cNvPr>
          <p:cNvSpPr/>
          <p:nvPr userDrawn="1"/>
        </p:nvSpPr>
        <p:spPr>
          <a:xfrm>
            <a:off x="295928" y="6356350"/>
            <a:ext cx="5190471" cy="338554"/>
          </a:xfrm>
          <a:prstGeom prst="rect">
            <a:avLst/>
          </a:prstGeom>
        </p:spPr>
        <p:txBody>
          <a:bodyPr wrap="square">
            <a:spAutoFit/>
          </a:bodyPr>
          <a:lstStyle/>
          <a:p>
            <a:pPr lvl="0"/>
            <a:r>
              <a:rPr lang="en-US" altLang="ja-JP" sz="800" dirty="0">
                <a:solidFill>
                  <a:schemeClr val="bg1">
                    <a:lumMod val="50000"/>
                  </a:schemeClr>
                </a:solidFill>
              </a:rPr>
              <a:t>The names of corporations, organizations, products and logos herein are either registered trademarks or trademarks of Yokogawa Electric Corporation and their respective holders.</a:t>
            </a:r>
            <a:endParaRPr lang="ja-JP" altLang="en-US" sz="800" dirty="0">
              <a:solidFill>
                <a:schemeClr val="bg1">
                  <a:lumMod val="50000"/>
                </a:schemeClr>
              </a:solidFill>
            </a:endParaRPr>
          </a:p>
        </p:txBody>
      </p:sp>
      <p:pic>
        <p:nvPicPr>
          <p:cNvPr id="8" name="図 7" descr="黒い背景に白い文字がある&#10;&#10;中程度の精度で自動的に生成された説明">
            <a:extLst>
              <a:ext uri="{FF2B5EF4-FFF2-40B4-BE49-F238E27FC236}">
                <a16:creationId xmlns:a16="http://schemas.microsoft.com/office/drawing/2014/main" id="{356EF9D2-6A59-4CEA-8286-7885D4590DF4}"/>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a:off x="448102" y="410845"/>
            <a:ext cx="2152996" cy="377496"/>
          </a:xfrm>
          <a:prstGeom prst="rect">
            <a:avLst/>
          </a:prstGeom>
        </p:spPr>
      </p:pic>
      <p:pic>
        <p:nvPicPr>
          <p:cNvPr id="4" name="図 3" descr="ロゴ&#10;&#10;自動的に生成された説明">
            <a:extLst>
              <a:ext uri="{FF2B5EF4-FFF2-40B4-BE49-F238E27FC236}">
                <a16:creationId xmlns:a16="http://schemas.microsoft.com/office/drawing/2014/main" id="{8F20482E-FD0D-4CED-99BC-09CDD9A1527C}"/>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11989" y="3057175"/>
            <a:ext cx="5156095" cy="716400"/>
          </a:xfrm>
          <a:prstGeom prst="rect">
            <a:avLst/>
          </a:prstGeom>
        </p:spPr>
      </p:pic>
    </p:spTree>
    <p:extLst>
      <p:ext uri="{BB962C8B-B14F-4D97-AF65-F5344CB8AC3E}">
        <p14:creationId xmlns:p14="http://schemas.microsoft.com/office/powerpoint/2010/main" val="283865689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1776"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white">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84EAAFE-CFE5-40AD-8E95-5BFF290DC5CF}" type="slidenum">
              <a:rPr kumimoji="1" lang="ja-JP" altLang="en-US" smtClean="0"/>
              <a:t>‹#›</a:t>
            </a:fld>
            <a:endParaRPr kumimoji="1" lang="ja-JP" altLang="en-US"/>
          </a:p>
        </p:txBody>
      </p:sp>
    </p:spTree>
    <p:extLst>
      <p:ext uri="{BB962C8B-B14F-4D97-AF65-F5344CB8AC3E}">
        <p14:creationId xmlns:p14="http://schemas.microsoft.com/office/powerpoint/2010/main" val="18690252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Title_1">
    <p:bg>
      <p:bgPr>
        <a:solidFill>
          <a:schemeClr val="accent1"/>
        </a:solidFill>
        <a:effectLst/>
      </p:bgPr>
    </p:bg>
    <p:spTree>
      <p:nvGrpSpPr>
        <p:cNvPr id="1" name=""/>
        <p:cNvGrpSpPr/>
        <p:nvPr/>
      </p:nvGrpSpPr>
      <p:grpSpPr>
        <a:xfrm>
          <a:off x="0" y="0"/>
          <a:ext cx="0" cy="0"/>
          <a:chOff x="0" y="0"/>
          <a:chExt cx="0" cy="0"/>
        </a:xfrm>
      </p:grpSpPr>
      <p:sp>
        <p:nvSpPr>
          <p:cNvPr id="8" name="正方形/長方形 7">
            <a:extLst>
              <a:ext uri="{FF2B5EF4-FFF2-40B4-BE49-F238E27FC236}">
                <a16:creationId xmlns:a16="http://schemas.microsoft.com/office/drawing/2014/main" id="{2CE10F98-86EA-4B20-9945-36A4CD697905}"/>
              </a:ext>
            </a:extLst>
          </p:cNvPr>
          <p:cNvSpPr/>
          <p:nvPr userDrawn="1"/>
        </p:nvSpPr>
        <p:spPr>
          <a:xfrm>
            <a:off x="0" y="0"/>
            <a:ext cx="8989703"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9" name="図 8" descr="モニター画面に映る文字&#10;&#10;自動的に生成された説明">
            <a:extLst>
              <a:ext uri="{FF2B5EF4-FFF2-40B4-BE49-F238E27FC236}">
                <a16:creationId xmlns:a16="http://schemas.microsoft.com/office/drawing/2014/main" id="{691DA4E5-83DA-450F-8AF0-CE07E91FE86D}"/>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8986509" y="1758333"/>
            <a:ext cx="2326656" cy="3314089"/>
          </a:xfrm>
          <a:prstGeom prst="rect">
            <a:avLst/>
          </a:prstGeom>
        </p:spPr>
      </p:pic>
      <p:sp>
        <p:nvSpPr>
          <p:cNvPr id="6" name="タイトル 5">
            <a:extLst>
              <a:ext uri="{FF2B5EF4-FFF2-40B4-BE49-F238E27FC236}">
                <a16:creationId xmlns:a16="http://schemas.microsoft.com/office/drawing/2014/main" id="{5E39DC20-4B9B-4997-BB6B-5F5B2B775EFF}"/>
              </a:ext>
            </a:extLst>
          </p:cNvPr>
          <p:cNvSpPr>
            <a:spLocks noGrp="1"/>
          </p:cNvSpPr>
          <p:nvPr>
            <p:ph type="title" hasCustomPrompt="1"/>
          </p:nvPr>
        </p:nvSpPr>
        <p:spPr>
          <a:xfrm>
            <a:off x="622739" y="3157972"/>
            <a:ext cx="8038661" cy="539820"/>
          </a:xfrm>
        </p:spPr>
        <p:txBody>
          <a:bodyPr anchor="ctr">
            <a:normAutofit/>
          </a:bodyPr>
          <a:lstStyle>
            <a:lvl1pPr>
              <a:defRPr sz="3200" b="1"/>
            </a:lvl1pPr>
          </a:lstStyle>
          <a:p>
            <a:r>
              <a:rPr kumimoji="1" lang="en-US" altLang="ja-JP" dirty="0"/>
              <a:t>Separator</a:t>
            </a:r>
            <a:r>
              <a:rPr kumimoji="1" lang="ja-JP" altLang="en-US" dirty="0"/>
              <a:t> </a:t>
            </a:r>
            <a:r>
              <a:rPr kumimoji="1" lang="en-US" altLang="ja-JP" dirty="0"/>
              <a:t>Title Here</a:t>
            </a:r>
            <a:endParaRPr kumimoji="1" lang="ja-JP" altLang="en-US" dirty="0"/>
          </a:p>
        </p:txBody>
      </p:sp>
      <p:sp>
        <p:nvSpPr>
          <p:cNvPr id="12" name="スライド番号プレースホルダー 11">
            <a:extLst>
              <a:ext uri="{FF2B5EF4-FFF2-40B4-BE49-F238E27FC236}">
                <a16:creationId xmlns:a16="http://schemas.microsoft.com/office/drawing/2014/main" id="{D5F35308-28C9-4A26-A6C4-8AD672A2A909}"/>
              </a:ext>
            </a:extLst>
          </p:cNvPr>
          <p:cNvSpPr>
            <a:spLocks noGrp="1"/>
          </p:cNvSpPr>
          <p:nvPr>
            <p:ph type="sldNum" sz="quarter" idx="12"/>
          </p:nvPr>
        </p:nvSpPr>
        <p:spPr/>
        <p:txBody>
          <a:bodyPr/>
          <a:lstStyle>
            <a:lvl1pPr>
              <a:defRPr>
                <a:solidFill>
                  <a:schemeClr val="bg1"/>
                </a:solidFill>
              </a:defRPr>
            </a:lvl1pPr>
          </a:lstStyle>
          <a:p>
            <a:fld id="{584EAAFE-CFE5-40AD-8E95-5BFF290DC5CF}" type="slidenum">
              <a:rPr kumimoji="1" lang="ja-JP" altLang="en-US" smtClean="0"/>
              <a:pPr/>
              <a:t>‹#›</a:t>
            </a:fld>
            <a:endParaRPr kumimoji="1" lang="ja-JP" altLang="en-US"/>
          </a:p>
        </p:txBody>
      </p:sp>
      <p:pic>
        <p:nvPicPr>
          <p:cNvPr id="13" name="図 12">
            <a:extLst>
              <a:ext uri="{FF2B5EF4-FFF2-40B4-BE49-F238E27FC236}">
                <a16:creationId xmlns:a16="http://schemas.microsoft.com/office/drawing/2014/main" id="{30CAA6C8-1809-428C-A024-8292BCA9949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Tree>
    <p:extLst>
      <p:ext uri="{BB962C8B-B14F-4D97-AF65-F5344CB8AC3E}">
        <p14:creationId xmlns:p14="http://schemas.microsoft.com/office/powerpoint/2010/main" val="3812526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e_2">
    <p:bg>
      <p:bgPr>
        <a:solidFill>
          <a:srgbClr val="95A0A4"/>
        </a:solidFill>
        <a:effectLst/>
      </p:bgPr>
    </p:bg>
    <p:spTree>
      <p:nvGrpSpPr>
        <p:cNvPr id="1" name=""/>
        <p:cNvGrpSpPr/>
        <p:nvPr/>
      </p:nvGrpSpPr>
      <p:grpSpPr>
        <a:xfrm>
          <a:off x="0" y="0"/>
          <a:ext cx="0" cy="0"/>
          <a:chOff x="0" y="0"/>
          <a:chExt cx="0" cy="0"/>
        </a:xfrm>
      </p:grpSpPr>
      <p:sp>
        <p:nvSpPr>
          <p:cNvPr id="8" name="正方形/長方形 7">
            <a:extLst>
              <a:ext uri="{FF2B5EF4-FFF2-40B4-BE49-F238E27FC236}">
                <a16:creationId xmlns:a16="http://schemas.microsoft.com/office/drawing/2014/main" id="{2CE10F98-86EA-4B20-9945-36A4CD697905}"/>
              </a:ext>
            </a:extLst>
          </p:cNvPr>
          <p:cNvSpPr/>
          <p:nvPr userDrawn="1"/>
        </p:nvSpPr>
        <p:spPr>
          <a:xfrm>
            <a:off x="0" y="0"/>
            <a:ext cx="8989703"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9" name="図 8" descr="モニター画面に映る文字&#10;&#10;自動的に生成された説明">
            <a:extLst>
              <a:ext uri="{FF2B5EF4-FFF2-40B4-BE49-F238E27FC236}">
                <a16:creationId xmlns:a16="http://schemas.microsoft.com/office/drawing/2014/main" id="{691DA4E5-83DA-450F-8AF0-CE07E91FE86D}"/>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8986509" y="1758333"/>
            <a:ext cx="2326656" cy="3314089"/>
          </a:xfrm>
          <a:prstGeom prst="rect">
            <a:avLst/>
          </a:prstGeom>
        </p:spPr>
      </p:pic>
      <p:sp>
        <p:nvSpPr>
          <p:cNvPr id="6" name="タイトル 5">
            <a:extLst>
              <a:ext uri="{FF2B5EF4-FFF2-40B4-BE49-F238E27FC236}">
                <a16:creationId xmlns:a16="http://schemas.microsoft.com/office/drawing/2014/main" id="{5E39DC20-4B9B-4997-BB6B-5F5B2B775EFF}"/>
              </a:ext>
            </a:extLst>
          </p:cNvPr>
          <p:cNvSpPr>
            <a:spLocks noGrp="1"/>
          </p:cNvSpPr>
          <p:nvPr>
            <p:ph type="title" hasCustomPrompt="1"/>
          </p:nvPr>
        </p:nvSpPr>
        <p:spPr>
          <a:xfrm>
            <a:off x="622739" y="3157972"/>
            <a:ext cx="8038661" cy="539820"/>
          </a:xfrm>
        </p:spPr>
        <p:txBody>
          <a:bodyPr anchor="ctr">
            <a:normAutofit/>
          </a:bodyPr>
          <a:lstStyle>
            <a:lvl1pPr>
              <a:defRPr sz="3200" b="1"/>
            </a:lvl1pPr>
          </a:lstStyle>
          <a:p>
            <a:r>
              <a:rPr kumimoji="1" lang="en-US" altLang="ja-JP" dirty="0"/>
              <a:t>Separator</a:t>
            </a:r>
            <a:r>
              <a:rPr kumimoji="1" lang="ja-JP" altLang="en-US" dirty="0"/>
              <a:t> </a:t>
            </a:r>
            <a:r>
              <a:rPr kumimoji="1" lang="en-US" altLang="ja-JP" dirty="0"/>
              <a:t>Title Here</a:t>
            </a:r>
            <a:endParaRPr kumimoji="1" lang="ja-JP" altLang="en-US" dirty="0"/>
          </a:p>
        </p:txBody>
      </p:sp>
      <p:sp>
        <p:nvSpPr>
          <p:cNvPr id="12" name="スライド番号プレースホルダー 11">
            <a:extLst>
              <a:ext uri="{FF2B5EF4-FFF2-40B4-BE49-F238E27FC236}">
                <a16:creationId xmlns:a16="http://schemas.microsoft.com/office/drawing/2014/main" id="{D5F35308-28C9-4A26-A6C4-8AD672A2A909}"/>
              </a:ext>
            </a:extLst>
          </p:cNvPr>
          <p:cNvSpPr>
            <a:spLocks noGrp="1"/>
          </p:cNvSpPr>
          <p:nvPr>
            <p:ph type="sldNum" sz="quarter" idx="12"/>
          </p:nvPr>
        </p:nvSpPr>
        <p:spPr/>
        <p:txBody>
          <a:bodyPr/>
          <a:lstStyle>
            <a:lvl1pPr>
              <a:defRPr>
                <a:solidFill>
                  <a:schemeClr val="bg1"/>
                </a:solidFill>
              </a:defRPr>
            </a:lvl1pPr>
          </a:lstStyle>
          <a:p>
            <a:fld id="{584EAAFE-CFE5-40AD-8E95-5BFF290DC5CF}" type="slidenum">
              <a:rPr kumimoji="1" lang="ja-JP" altLang="en-US" smtClean="0"/>
              <a:pPr/>
              <a:t>‹#›</a:t>
            </a:fld>
            <a:endParaRPr kumimoji="1" lang="ja-JP" altLang="en-US"/>
          </a:p>
        </p:txBody>
      </p:sp>
      <p:pic>
        <p:nvPicPr>
          <p:cNvPr id="13" name="図 12">
            <a:extLst>
              <a:ext uri="{FF2B5EF4-FFF2-40B4-BE49-F238E27FC236}">
                <a16:creationId xmlns:a16="http://schemas.microsoft.com/office/drawing/2014/main" id="{30CAA6C8-1809-428C-A024-8292BCA9949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Tree>
    <p:extLst>
      <p:ext uri="{BB962C8B-B14F-4D97-AF65-F5344CB8AC3E}">
        <p14:creationId xmlns:p14="http://schemas.microsoft.com/office/powerpoint/2010/main" val="24434238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accent1"/>
        </a:solidFill>
        <a:effectLst/>
      </p:bgPr>
    </p:bg>
    <p:spTree>
      <p:nvGrpSpPr>
        <p:cNvPr id="1" name=""/>
        <p:cNvGrpSpPr/>
        <p:nvPr/>
      </p:nvGrpSpPr>
      <p:grpSpPr>
        <a:xfrm>
          <a:off x="0" y="0"/>
          <a:ext cx="0" cy="0"/>
          <a:chOff x="0" y="0"/>
          <a:chExt cx="0" cy="0"/>
        </a:xfrm>
      </p:grpSpPr>
      <p:sp>
        <p:nvSpPr>
          <p:cNvPr id="8" name="正方形/長方形 7">
            <a:extLst>
              <a:ext uri="{FF2B5EF4-FFF2-40B4-BE49-F238E27FC236}">
                <a16:creationId xmlns:a16="http://schemas.microsoft.com/office/drawing/2014/main" id="{2CE10F98-86EA-4B20-9945-36A4CD697905}"/>
              </a:ext>
            </a:extLst>
          </p:cNvPr>
          <p:cNvSpPr/>
          <p:nvPr userDrawn="1"/>
        </p:nvSpPr>
        <p:spPr>
          <a:xfrm>
            <a:off x="0" y="0"/>
            <a:ext cx="8989703"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9" name="図 8" descr="モニター画面に映る文字&#10;&#10;自動的に生成された説明">
            <a:extLst>
              <a:ext uri="{FF2B5EF4-FFF2-40B4-BE49-F238E27FC236}">
                <a16:creationId xmlns:a16="http://schemas.microsoft.com/office/drawing/2014/main" id="{691DA4E5-83DA-450F-8AF0-CE07E91FE86D}"/>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8986509" y="1758333"/>
            <a:ext cx="2326656" cy="3314089"/>
          </a:xfrm>
          <a:prstGeom prst="rect">
            <a:avLst/>
          </a:prstGeom>
        </p:spPr>
      </p:pic>
      <p:sp>
        <p:nvSpPr>
          <p:cNvPr id="6" name="タイトル 5">
            <a:extLst>
              <a:ext uri="{FF2B5EF4-FFF2-40B4-BE49-F238E27FC236}">
                <a16:creationId xmlns:a16="http://schemas.microsoft.com/office/drawing/2014/main" id="{5E39DC20-4B9B-4997-BB6B-5F5B2B775EFF}"/>
              </a:ext>
            </a:extLst>
          </p:cNvPr>
          <p:cNvSpPr>
            <a:spLocks noGrp="1"/>
          </p:cNvSpPr>
          <p:nvPr>
            <p:ph type="title" hasCustomPrompt="1"/>
          </p:nvPr>
        </p:nvSpPr>
        <p:spPr>
          <a:xfrm>
            <a:off x="631178" y="907142"/>
            <a:ext cx="8060367" cy="580013"/>
          </a:xfrm>
        </p:spPr>
        <p:txBody>
          <a:bodyPr anchor="ctr">
            <a:normAutofit/>
          </a:bodyPr>
          <a:lstStyle>
            <a:lvl1pPr>
              <a:defRPr sz="2800" b="1"/>
            </a:lvl1pPr>
          </a:lstStyle>
          <a:p>
            <a:r>
              <a:rPr kumimoji="1" lang="en-US" altLang="ja-JP" dirty="0"/>
              <a:t>Agenda Here</a:t>
            </a:r>
            <a:endParaRPr kumimoji="1" lang="ja-JP" altLang="en-US" dirty="0"/>
          </a:p>
        </p:txBody>
      </p:sp>
      <p:sp>
        <p:nvSpPr>
          <p:cNvPr id="12" name="スライド番号プレースホルダー 11">
            <a:extLst>
              <a:ext uri="{FF2B5EF4-FFF2-40B4-BE49-F238E27FC236}">
                <a16:creationId xmlns:a16="http://schemas.microsoft.com/office/drawing/2014/main" id="{D5F35308-28C9-4A26-A6C4-8AD672A2A909}"/>
              </a:ext>
            </a:extLst>
          </p:cNvPr>
          <p:cNvSpPr>
            <a:spLocks noGrp="1"/>
          </p:cNvSpPr>
          <p:nvPr>
            <p:ph type="sldNum" sz="quarter" idx="12"/>
          </p:nvPr>
        </p:nvSpPr>
        <p:spPr/>
        <p:txBody>
          <a:bodyPr/>
          <a:lstStyle>
            <a:lvl1pPr>
              <a:defRPr>
                <a:solidFill>
                  <a:schemeClr val="bg1"/>
                </a:solidFill>
              </a:defRPr>
            </a:lvl1pPr>
          </a:lstStyle>
          <a:p>
            <a:fld id="{584EAAFE-CFE5-40AD-8E95-5BFF290DC5CF}" type="slidenum">
              <a:rPr kumimoji="1" lang="ja-JP" altLang="en-US" smtClean="0"/>
              <a:pPr/>
              <a:t>‹#›</a:t>
            </a:fld>
            <a:endParaRPr kumimoji="1" lang="ja-JP" altLang="en-US"/>
          </a:p>
        </p:txBody>
      </p:sp>
      <p:pic>
        <p:nvPicPr>
          <p:cNvPr id="13" name="図 12">
            <a:extLst>
              <a:ext uri="{FF2B5EF4-FFF2-40B4-BE49-F238E27FC236}">
                <a16:creationId xmlns:a16="http://schemas.microsoft.com/office/drawing/2014/main" id="{30CAA6C8-1809-428C-A024-8292BCA9949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3" name="テキスト プレースホルダー 2">
            <a:extLst>
              <a:ext uri="{FF2B5EF4-FFF2-40B4-BE49-F238E27FC236}">
                <a16:creationId xmlns:a16="http://schemas.microsoft.com/office/drawing/2014/main" id="{10C44C11-53F0-4355-98C4-EB8B73C7989D}"/>
              </a:ext>
            </a:extLst>
          </p:cNvPr>
          <p:cNvSpPr>
            <a:spLocks noGrp="1"/>
          </p:cNvSpPr>
          <p:nvPr>
            <p:ph type="body" sz="quarter" idx="13" hasCustomPrompt="1"/>
          </p:nvPr>
        </p:nvSpPr>
        <p:spPr>
          <a:xfrm>
            <a:off x="663191" y="1758950"/>
            <a:ext cx="8018847" cy="4140200"/>
          </a:xfrm>
        </p:spPr>
        <p:txBody>
          <a:bodyPr/>
          <a:lstStyle>
            <a:lvl1pPr marL="514350" indent="-514350">
              <a:buFont typeface="+mj-lt"/>
              <a:buAutoNum type="arabicPeriod"/>
              <a:defRPr/>
            </a:lvl1pPr>
          </a:lstStyle>
          <a:p>
            <a:pPr lvl="0"/>
            <a:r>
              <a:rPr lang="en-US" altLang="ja-JP" dirty="0">
                <a:latin typeface="+mn-lt"/>
              </a:rPr>
              <a:t>High Lighted Contents</a:t>
            </a:r>
          </a:p>
          <a:p>
            <a:pPr lvl="0"/>
            <a:endParaRPr kumimoji="1" lang="ja-JP" altLang="en-US" dirty="0"/>
          </a:p>
        </p:txBody>
      </p:sp>
    </p:spTree>
    <p:extLst>
      <p:ext uri="{BB962C8B-B14F-4D97-AF65-F5344CB8AC3E}">
        <p14:creationId xmlns:p14="http://schemas.microsoft.com/office/powerpoint/2010/main" val="33110218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_free">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cxnSp>
        <p:nvCxnSpPr>
          <p:cNvPr id="12" name="直線コネクタ 11">
            <a:extLst>
              <a:ext uri="{FF2B5EF4-FFF2-40B4-BE49-F238E27FC236}">
                <a16:creationId xmlns:a16="http://schemas.microsoft.com/office/drawing/2014/main" id="{EDB5B0D9-1906-45DD-BEF5-11D82E39BEDA}"/>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526021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_A">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3" name="テキスト プレースホルダー 2">
            <a:extLst>
              <a:ext uri="{FF2B5EF4-FFF2-40B4-BE49-F238E27FC236}">
                <a16:creationId xmlns:a16="http://schemas.microsoft.com/office/drawing/2014/main" id="{55776613-6F43-460D-B84E-59CDDE45935C}"/>
              </a:ext>
            </a:extLst>
          </p:cNvPr>
          <p:cNvSpPr>
            <a:spLocks noGrp="1"/>
          </p:cNvSpPr>
          <p:nvPr>
            <p:ph type="body" sz="quarter" idx="11" hasCustomPrompt="1"/>
          </p:nvPr>
        </p:nvSpPr>
        <p:spPr>
          <a:xfrm>
            <a:off x="517055" y="1071367"/>
            <a:ext cx="11341887" cy="480131"/>
          </a:xfrm>
        </p:spPr>
        <p:txBody>
          <a:bodyPr wrap="square">
            <a:spAutoFit/>
          </a:bodyPr>
          <a:lstStyle>
            <a:lvl1pPr marL="0" indent="0">
              <a:buClr>
                <a:schemeClr val="bg2"/>
              </a:buClr>
              <a:buFontTx/>
              <a:buNone/>
              <a:defRPr sz="2800" b="1">
                <a:solidFill>
                  <a:schemeClr val="accent1"/>
                </a:solidFill>
              </a:defRPr>
            </a:lvl1pPr>
            <a:lvl2pPr marL="341313" indent="0">
              <a:buFontTx/>
              <a:buNone/>
              <a:defRPr sz="1600"/>
            </a:lvl2pPr>
            <a:lvl3pPr marL="914400" indent="0">
              <a:buFontTx/>
              <a:buNone/>
              <a:defRPr sz="1800"/>
            </a:lvl3pPr>
            <a:lvl4pPr marL="1371600" indent="0">
              <a:buFontTx/>
              <a:buNone/>
              <a:defRPr sz="1800"/>
            </a:lvl4pPr>
            <a:lvl5pPr marL="1828800" indent="0">
              <a:buFontTx/>
              <a:buNone/>
              <a:defRPr sz="1800"/>
            </a:lvl5pPr>
          </a:lstStyle>
          <a:p>
            <a:pPr lvl="0"/>
            <a:r>
              <a:rPr kumimoji="1" lang="en-US" altLang="ja-JP" dirty="0"/>
              <a:t>Main text 28pt.</a:t>
            </a:r>
            <a:r>
              <a:rPr kumimoji="1" lang="ja-JP" altLang="en-US" dirty="0"/>
              <a:t>（テキストを挿入）</a:t>
            </a:r>
          </a:p>
        </p:txBody>
      </p:sp>
      <p:cxnSp>
        <p:nvCxnSpPr>
          <p:cNvPr id="15" name="直線コネクタ 14">
            <a:extLst>
              <a:ext uri="{FF2B5EF4-FFF2-40B4-BE49-F238E27FC236}">
                <a16:creationId xmlns:a16="http://schemas.microsoft.com/office/drawing/2014/main" id="{104F7F1A-B91A-497F-A5DB-5E6916B6DB62}"/>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06300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_A-1">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3" name="テキスト プレースホルダー 2">
            <a:extLst>
              <a:ext uri="{FF2B5EF4-FFF2-40B4-BE49-F238E27FC236}">
                <a16:creationId xmlns:a16="http://schemas.microsoft.com/office/drawing/2014/main" id="{55776613-6F43-460D-B84E-59CDDE45935C}"/>
              </a:ext>
            </a:extLst>
          </p:cNvPr>
          <p:cNvSpPr>
            <a:spLocks noGrp="1"/>
          </p:cNvSpPr>
          <p:nvPr>
            <p:ph type="body" sz="quarter" idx="11" hasCustomPrompt="1"/>
          </p:nvPr>
        </p:nvSpPr>
        <p:spPr>
          <a:xfrm>
            <a:off x="517055" y="1071367"/>
            <a:ext cx="11341888" cy="480131"/>
          </a:xfrm>
        </p:spPr>
        <p:txBody>
          <a:bodyPr wrap="square">
            <a:spAutoFit/>
          </a:bodyPr>
          <a:lstStyle>
            <a:lvl1pPr marL="0" indent="0">
              <a:buClr>
                <a:schemeClr val="bg2"/>
              </a:buClr>
              <a:buFontTx/>
              <a:buNone/>
              <a:defRPr sz="2800" b="1">
                <a:solidFill>
                  <a:schemeClr val="accent1"/>
                </a:solidFill>
              </a:defRPr>
            </a:lvl1pPr>
            <a:lvl2pPr marL="341313" indent="0">
              <a:buFontTx/>
              <a:buNone/>
              <a:defRPr sz="1600"/>
            </a:lvl2pPr>
            <a:lvl3pPr marL="914400" indent="0">
              <a:buFontTx/>
              <a:buNone/>
              <a:defRPr sz="1800"/>
            </a:lvl3pPr>
            <a:lvl4pPr marL="1371600" indent="0">
              <a:buFontTx/>
              <a:buNone/>
              <a:defRPr sz="1800"/>
            </a:lvl4pPr>
            <a:lvl5pPr marL="1828800" indent="0">
              <a:buFontTx/>
              <a:buNone/>
              <a:defRPr sz="1800"/>
            </a:lvl5pPr>
          </a:lstStyle>
          <a:p>
            <a:pPr lvl="0"/>
            <a:r>
              <a:rPr kumimoji="1" lang="en-US" altLang="ja-JP" dirty="0"/>
              <a:t>Main text 28pt.</a:t>
            </a:r>
            <a:r>
              <a:rPr kumimoji="1" lang="ja-JP" altLang="en-US" dirty="0"/>
              <a:t>（テキストを挿入）</a:t>
            </a:r>
          </a:p>
        </p:txBody>
      </p:sp>
      <p:sp>
        <p:nvSpPr>
          <p:cNvPr id="15" name="コンテンツ プレースホルダー 6">
            <a:extLst>
              <a:ext uri="{FF2B5EF4-FFF2-40B4-BE49-F238E27FC236}">
                <a16:creationId xmlns:a16="http://schemas.microsoft.com/office/drawing/2014/main" id="{772436EF-038D-4313-AC03-5FFFE9166141}"/>
              </a:ext>
            </a:extLst>
          </p:cNvPr>
          <p:cNvSpPr>
            <a:spLocks noGrp="1"/>
          </p:cNvSpPr>
          <p:nvPr>
            <p:ph sz="quarter" idx="12" hasCustomPrompt="1"/>
          </p:nvPr>
        </p:nvSpPr>
        <p:spPr>
          <a:xfrm>
            <a:off x="524571" y="2181070"/>
            <a:ext cx="11149687" cy="3787930"/>
          </a:xfrm>
        </p:spPr>
        <p:txBody>
          <a:bodyPr>
            <a:normAutofit/>
          </a:bodyPr>
          <a:lstStyle>
            <a:lvl1pPr marL="0" indent="0">
              <a:buFontTx/>
              <a:buNone/>
              <a:defRPr sz="1600">
                <a:latin typeface="+mn-ea"/>
                <a:ea typeface="+mn-ea"/>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lvl="0"/>
            <a:r>
              <a:rPr kumimoji="1" lang="ja-JP" altLang="en-US" dirty="0"/>
              <a:t>コンテンツを挿入（テキスト、グラフ、図など）</a:t>
            </a:r>
            <a:r>
              <a:rPr kumimoji="1" lang="en-US" altLang="ja-JP" dirty="0"/>
              <a:t>/ Contents area (Text, Chart, Image) </a:t>
            </a:r>
            <a:endParaRPr kumimoji="1" lang="ja-JP" altLang="en-US" dirty="0"/>
          </a:p>
        </p:txBody>
      </p:sp>
      <p:cxnSp>
        <p:nvCxnSpPr>
          <p:cNvPr id="12" name="直線コネクタ 11">
            <a:extLst>
              <a:ext uri="{FF2B5EF4-FFF2-40B4-BE49-F238E27FC236}">
                <a16:creationId xmlns:a16="http://schemas.microsoft.com/office/drawing/2014/main" id="{E462BAFC-C166-466D-BCD4-0A812FBFE0AA}"/>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31596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_A-2">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3" name="テキスト プレースホルダー 2">
            <a:extLst>
              <a:ext uri="{FF2B5EF4-FFF2-40B4-BE49-F238E27FC236}">
                <a16:creationId xmlns:a16="http://schemas.microsoft.com/office/drawing/2014/main" id="{55776613-6F43-460D-B84E-59CDDE45935C}"/>
              </a:ext>
            </a:extLst>
          </p:cNvPr>
          <p:cNvSpPr>
            <a:spLocks noGrp="1"/>
          </p:cNvSpPr>
          <p:nvPr>
            <p:ph type="body" sz="quarter" idx="11" hasCustomPrompt="1"/>
          </p:nvPr>
        </p:nvSpPr>
        <p:spPr>
          <a:xfrm>
            <a:off x="517055" y="1071367"/>
            <a:ext cx="11341888" cy="480131"/>
          </a:xfrm>
        </p:spPr>
        <p:txBody>
          <a:bodyPr wrap="square">
            <a:spAutoFit/>
          </a:bodyPr>
          <a:lstStyle>
            <a:lvl1pPr marL="0" indent="0">
              <a:buClr>
                <a:schemeClr val="bg2"/>
              </a:buClr>
              <a:buFontTx/>
              <a:buNone/>
              <a:defRPr sz="2800" b="1">
                <a:solidFill>
                  <a:schemeClr val="accent1"/>
                </a:solidFill>
              </a:defRPr>
            </a:lvl1pPr>
            <a:lvl2pPr marL="341313" indent="0">
              <a:buFontTx/>
              <a:buNone/>
              <a:defRPr sz="1600"/>
            </a:lvl2pPr>
            <a:lvl3pPr marL="914400" indent="0">
              <a:buFontTx/>
              <a:buNone/>
              <a:defRPr sz="1800"/>
            </a:lvl3pPr>
            <a:lvl4pPr marL="1371600" indent="0">
              <a:buFontTx/>
              <a:buNone/>
              <a:defRPr sz="1800"/>
            </a:lvl4pPr>
            <a:lvl5pPr marL="1828800" indent="0">
              <a:buFontTx/>
              <a:buNone/>
              <a:defRPr sz="1800"/>
            </a:lvl5pPr>
          </a:lstStyle>
          <a:p>
            <a:pPr lvl="0"/>
            <a:r>
              <a:rPr kumimoji="1" lang="en-US" altLang="ja-JP" dirty="0"/>
              <a:t>Main text 28pt.</a:t>
            </a:r>
            <a:r>
              <a:rPr kumimoji="1" lang="ja-JP" altLang="en-US" dirty="0"/>
              <a:t>（テキストを挿入）</a:t>
            </a:r>
          </a:p>
        </p:txBody>
      </p:sp>
      <p:sp>
        <p:nvSpPr>
          <p:cNvPr id="12" name="コンテンツ プレースホルダー 6">
            <a:extLst>
              <a:ext uri="{FF2B5EF4-FFF2-40B4-BE49-F238E27FC236}">
                <a16:creationId xmlns:a16="http://schemas.microsoft.com/office/drawing/2014/main" id="{C542029F-B7BC-45F1-A6C3-3442B14C81BA}"/>
              </a:ext>
            </a:extLst>
          </p:cNvPr>
          <p:cNvSpPr>
            <a:spLocks noGrp="1"/>
          </p:cNvSpPr>
          <p:nvPr>
            <p:ph sz="quarter" idx="12" hasCustomPrompt="1"/>
          </p:nvPr>
        </p:nvSpPr>
        <p:spPr>
          <a:xfrm>
            <a:off x="524571" y="2555875"/>
            <a:ext cx="5393977" cy="3413125"/>
          </a:xfrm>
        </p:spPr>
        <p:txBody>
          <a:bodyPr>
            <a:normAutofit/>
          </a:bodyPr>
          <a:lstStyle>
            <a:lvl1pPr marL="0" indent="0">
              <a:buFontTx/>
              <a:buNone/>
              <a:defRPr lang="en-US" sz="1600" smtClean="0">
                <a:effectLst/>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lvl="0"/>
            <a:r>
              <a:rPr kumimoji="1" lang="ja-JP" altLang="en-US" dirty="0"/>
              <a:t>コンテンツを挿入（テキスト、グラフ、図など）</a:t>
            </a:r>
          </a:p>
        </p:txBody>
      </p:sp>
      <p:sp>
        <p:nvSpPr>
          <p:cNvPr id="17" name="コンテンツ プレースホルダー 6">
            <a:extLst>
              <a:ext uri="{FF2B5EF4-FFF2-40B4-BE49-F238E27FC236}">
                <a16:creationId xmlns:a16="http://schemas.microsoft.com/office/drawing/2014/main" id="{97C67577-182D-48A6-9E68-A1EE36440543}"/>
              </a:ext>
            </a:extLst>
          </p:cNvPr>
          <p:cNvSpPr>
            <a:spLocks noGrp="1"/>
          </p:cNvSpPr>
          <p:nvPr>
            <p:ph sz="quarter" idx="13" hasCustomPrompt="1"/>
          </p:nvPr>
        </p:nvSpPr>
        <p:spPr>
          <a:xfrm>
            <a:off x="6273454" y="2555874"/>
            <a:ext cx="5393977" cy="3413125"/>
          </a:xfrm>
        </p:spPr>
        <p:txBody>
          <a:bodyPr>
            <a:normAutofit/>
          </a:bodyPr>
          <a:lstStyle>
            <a:lvl1pPr marL="0" marR="0" indent="0" algn="l" defTabSz="914400" rtl="0" eaLnBrk="1" fontAlgn="auto" latinLnBrk="0" hangingPunct="1">
              <a:lnSpc>
                <a:spcPct val="90000"/>
              </a:lnSpc>
              <a:spcBef>
                <a:spcPts val="1000"/>
              </a:spcBef>
              <a:spcAft>
                <a:spcPts val="0"/>
              </a:spcAft>
              <a:buClrTx/>
              <a:buSzTx/>
              <a:buFontTx/>
              <a:buNone/>
              <a:tabLst/>
              <a:defRPr lang="en-US" sz="1600" smtClean="0">
                <a:effectLst/>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marL="0" marR="0" lvl="0" indent="0" algn="l" defTabSz="914400" rtl="0" eaLnBrk="1" fontAlgn="auto" latinLnBrk="0" hangingPunct="1">
              <a:lnSpc>
                <a:spcPct val="90000"/>
              </a:lnSpc>
              <a:spcBef>
                <a:spcPts val="1000"/>
              </a:spcBef>
              <a:spcAft>
                <a:spcPts val="0"/>
              </a:spcAft>
              <a:buClrTx/>
              <a:buSzTx/>
              <a:buFontTx/>
              <a:buNone/>
              <a:tabLst/>
              <a:defRPr/>
            </a:pPr>
            <a:r>
              <a:rPr kumimoji="1" lang="en-US" altLang="ja-JP" dirty="0"/>
              <a:t>Contents area (Text, Chart, Image)</a:t>
            </a:r>
            <a:endParaRPr kumimoji="1" lang="ja-JP" altLang="en-US" dirty="0"/>
          </a:p>
        </p:txBody>
      </p:sp>
      <p:cxnSp>
        <p:nvCxnSpPr>
          <p:cNvPr id="15" name="直線コネクタ 14">
            <a:extLst>
              <a:ext uri="{FF2B5EF4-FFF2-40B4-BE49-F238E27FC236}">
                <a16:creationId xmlns:a16="http://schemas.microsoft.com/office/drawing/2014/main" id="{6B82AE71-463C-4E40-AE94-9C5613474211}"/>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62385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_B">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3" name="テキスト プレースホルダー 2">
            <a:extLst>
              <a:ext uri="{FF2B5EF4-FFF2-40B4-BE49-F238E27FC236}">
                <a16:creationId xmlns:a16="http://schemas.microsoft.com/office/drawing/2014/main" id="{55776613-6F43-460D-B84E-59CDDE45935C}"/>
              </a:ext>
            </a:extLst>
          </p:cNvPr>
          <p:cNvSpPr>
            <a:spLocks noGrp="1"/>
          </p:cNvSpPr>
          <p:nvPr>
            <p:ph type="body" sz="quarter" idx="11" hasCustomPrompt="1"/>
          </p:nvPr>
        </p:nvSpPr>
        <p:spPr>
          <a:xfrm>
            <a:off x="517055" y="1071366"/>
            <a:ext cx="11341887" cy="4985963"/>
          </a:xfrm>
        </p:spPr>
        <p:txBody>
          <a:bodyPr>
            <a:noAutofit/>
          </a:bodyPr>
          <a:lstStyle>
            <a:lvl1pPr marL="0" indent="0">
              <a:buClr>
                <a:schemeClr val="accent1"/>
              </a:buClr>
              <a:buFontTx/>
              <a:buNone/>
              <a:defRPr sz="2400" b="1">
                <a:solidFill>
                  <a:schemeClr val="accent1"/>
                </a:solidFill>
              </a:defRPr>
            </a:lvl1pPr>
            <a:lvl2pPr marL="719138" indent="-377825">
              <a:lnSpc>
                <a:spcPct val="100000"/>
              </a:lnSpc>
              <a:spcBef>
                <a:spcPts val="1200"/>
              </a:spcBef>
              <a:buClr>
                <a:schemeClr val="accent1"/>
              </a:buClr>
              <a:buFont typeface="Wingdings" panose="05000000000000000000" pitchFamily="2" charset="2"/>
              <a:buChar char="n"/>
              <a:defRPr sz="2000"/>
            </a:lvl2pPr>
            <a:lvl3pPr marL="1200150" indent="-285750">
              <a:buFont typeface="Arial" panose="020B0604020202020204" pitchFamily="34" charset="0"/>
              <a:buChar char="•"/>
              <a:defRPr sz="1600"/>
            </a:lvl3pPr>
            <a:lvl4pPr marL="1371600" indent="0">
              <a:buFontTx/>
              <a:buNone/>
              <a:defRPr sz="1800"/>
            </a:lvl4pPr>
            <a:lvl5pPr marL="1828800" indent="0">
              <a:buFontTx/>
              <a:buNone/>
              <a:defRPr sz="1800"/>
            </a:lvl5pPr>
          </a:lstStyle>
          <a:p>
            <a:pPr lvl="0"/>
            <a:r>
              <a:rPr kumimoji="1" lang="en-US" altLang="ja-JP" dirty="0"/>
              <a:t>Bullets</a:t>
            </a:r>
            <a:r>
              <a:rPr kumimoji="1" lang="ja-JP" altLang="en-US" dirty="0"/>
              <a:t> </a:t>
            </a:r>
            <a:r>
              <a:rPr kumimoji="1" lang="en-US" altLang="ja-JP" dirty="0"/>
              <a:t>level 1 24pt.</a:t>
            </a:r>
            <a:r>
              <a:rPr kumimoji="1" lang="ja-JP" altLang="en-US" dirty="0"/>
              <a:t>（</a:t>
            </a:r>
            <a:r>
              <a:rPr kumimoji="1" lang="en-US" altLang="ja-JP" dirty="0"/>
              <a:t>Bullets level</a:t>
            </a:r>
            <a:r>
              <a:rPr kumimoji="1" lang="ja-JP" altLang="en-US" dirty="0"/>
              <a:t>の変更はインデントボタンを押してください。　</a:t>
            </a:r>
            <a:r>
              <a:rPr kumimoji="1" lang="en-US" altLang="ja-JP" dirty="0"/>
              <a:t>Press the indent button to change the bullet level.</a:t>
            </a:r>
            <a:r>
              <a:rPr kumimoji="1" lang="ja-JP" altLang="en-US" dirty="0"/>
              <a:t>）</a:t>
            </a:r>
            <a:endParaRPr kumimoji="1" lang="en-US" altLang="ja-JP" dirty="0"/>
          </a:p>
          <a:p>
            <a:pPr lvl="1"/>
            <a:r>
              <a:rPr kumimoji="1" lang="en-US" altLang="ja-JP" dirty="0"/>
              <a:t>Bullets level 2 </a:t>
            </a:r>
          </a:p>
          <a:p>
            <a:pPr lvl="2"/>
            <a:r>
              <a:rPr kumimoji="1" lang="en-US" altLang="ja-JP" dirty="0"/>
              <a:t>Bullets level 3 </a:t>
            </a:r>
            <a:endParaRPr kumimoji="1" lang="ja-JP" altLang="en-US" dirty="0"/>
          </a:p>
        </p:txBody>
      </p:sp>
      <p:cxnSp>
        <p:nvCxnSpPr>
          <p:cNvPr id="12" name="直線コネクタ 11">
            <a:extLst>
              <a:ext uri="{FF2B5EF4-FFF2-40B4-BE49-F238E27FC236}">
                <a16:creationId xmlns:a16="http://schemas.microsoft.com/office/drawing/2014/main" id="{6B56B66F-04D8-4FF8-BBB3-B20DA456CF3C}"/>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29630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6" name="Slide Number Placeholder 5"/>
          <p:cNvSpPr>
            <a:spLocks noGrp="1"/>
          </p:cNvSpPr>
          <p:nvPr>
            <p:ph type="sldNum" sz="quarter" idx="4"/>
          </p:nvPr>
        </p:nvSpPr>
        <p:spPr>
          <a:xfrm>
            <a:off x="11608823" y="6356350"/>
            <a:ext cx="398958" cy="365125"/>
          </a:xfrm>
          <a:prstGeom prst="rect">
            <a:avLst/>
          </a:prstGeom>
        </p:spPr>
        <p:txBody>
          <a:bodyPr vert="horz" wrap="none" lIns="91440" tIns="45720" rIns="91440" bIns="45720" rtlCol="0" anchor="ctr"/>
          <a:lstStyle>
            <a:lvl1pPr algn="r">
              <a:defRPr sz="1100" b="1">
                <a:solidFill>
                  <a:schemeClr val="tx1"/>
                </a:solidFill>
                <a:latin typeface="+mn-lt"/>
              </a:defRPr>
            </a:lvl1pPr>
          </a:lstStyle>
          <a:p>
            <a:fld id="{584EAAFE-CFE5-40AD-8E95-5BFF290DC5CF}" type="slidenum">
              <a:rPr kumimoji="1" lang="ja-JP" altLang="en-US" smtClean="0"/>
              <a:pPr/>
              <a:t>‹#›</a:t>
            </a:fld>
            <a:endParaRPr kumimoji="1" lang="ja-JP" altLang="en-US" dirty="0"/>
          </a:p>
        </p:txBody>
      </p:sp>
      <p:sp>
        <p:nvSpPr>
          <p:cNvPr id="7" name="テキスト ボックス 6">
            <a:extLst>
              <a:ext uri="{FF2B5EF4-FFF2-40B4-BE49-F238E27FC236}">
                <a16:creationId xmlns:a16="http://schemas.microsoft.com/office/drawing/2014/main" id="{F0D52A29-56AB-408C-80FF-70FF0C1F164A}"/>
              </a:ext>
            </a:extLst>
          </p:cNvPr>
          <p:cNvSpPr txBox="1"/>
          <p:nvPr userDrawn="1"/>
        </p:nvSpPr>
        <p:spPr>
          <a:xfrm>
            <a:off x="8670890" y="6356350"/>
            <a:ext cx="2937932" cy="338554"/>
          </a:xfrm>
          <a:prstGeom prst="rect">
            <a:avLst/>
          </a:prstGeom>
          <a:noFill/>
        </p:spPr>
        <p:txBody>
          <a:bodyPr wrap="square">
            <a:spAutoFit/>
          </a:bodyPr>
          <a:lstStyle/>
          <a:p>
            <a:pPr algn="r"/>
            <a:r>
              <a:rPr lang="en-US" altLang="ja-JP" sz="800" dirty="0">
                <a:solidFill>
                  <a:schemeClr val="bg1">
                    <a:lumMod val="75000"/>
                  </a:schemeClr>
                </a:solidFill>
              </a:rPr>
              <a:t>| Document Number 12345 | 2023 2 1 |  </a:t>
            </a:r>
          </a:p>
          <a:p>
            <a:pPr algn="r"/>
            <a:r>
              <a:rPr lang="en-US" altLang="ja-JP" sz="800" dirty="0">
                <a:solidFill>
                  <a:schemeClr val="bg1">
                    <a:lumMod val="75000"/>
                  </a:schemeClr>
                </a:solidFill>
              </a:rPr>
              <a:t>© Yokogawa Electric Corporation</a:t>
            </a:r>
          </a:p>
        </p:txBody>
      </p:sp>
    </p:spTree>
    <p:extLst>
      <p:ext uri="{BB962C8B-B14F-4D97-AF65-F5344CB8AC3E}">
        <p14:creationId xmlns:p14="http://schemas.microsoft.com/office/powerpoint/2010/main" val="2850437855"/>
      </p:ext>
    </p:extLst>
  </p:cSld>
  <p:clrMap bg1="lt1" tx1="dk1" bg2="lt2" tx2="dk2" accent1="accent1" accent2="accent2" accent3="accent3" accent4="accent4" accent5="accent5" accent6="accent6" hlink="hlink" folHlink="folHlink"/>
  <p:sldLayoutIdLst>
    <p:sldLayoutId id="2147483799" r:id="rId1"/>
    <p:sldLayoutId id="2147483800" r:id="rId2"/>
    <p:sldLayoutId id="2147483817" r:id="rId3"/>
    <p:sldLayoutId id="2147483803" r:id="rId4"/>
    <p:sldLayoutId id="2147483819" r:id="rId5"/>
    <p:sldLayoutId id="2147483820" r:id="rId6"/>
    <p:sldLayoutId id="2147483821" r:id="rId7"/>
    <p:sldLayoutId id="2147483822" r:id="rId8"/>
    <p:sldLayoutId id="2147483823" r:id="rId9"/>
    <p:sldLayoutId id="2147483824" r:id="rId10"/>
    <p:sldLayoutId id="2147483825" r:id="rId11"/>
    <p:sldLayoutId id="2147483826" r:id="rId12"/>
    <p:sldLayoutId id="2147483827" r:id="rId13"/>
    <p:sldLayoutId id="2147483828" r:id="rId14"/>
    <p:sldLayoutId id="2147483829" r:id="rId15"/>
    <p:sldLayoutId id="2147483830" r:id="rId16"/>
    <p:sldLayoutId id="2147483802" r:id="rId17"/>
    <p:sldLayoutId id="2147483763" r:id="rId18"/>
  </p:sldLayoutIdLst>
  <p:hf hdr="0" ft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5.xml"/><Relationship Id="rId5" Type="http://schemas.openxmlformats.org/officeDocument/2006/relationships/image" Target="../media/image17.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12.xml"/><Relationship Id="rId5" Type="http://schemas.openxmlformats.org/officeDocument/2006/relationships/image" Target="../media/image20.png"/><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31.png"/><Relationship Id="rId1" Type="http://schemas.openxmlformats.org/officeDocument/2006/relationships/slideLayout" Target="../slideLayouts/slideLayout12.xml"/><Relationship Id="rId5" Type="http://schemas.openxmlformats.org/officeDocument/2006/relationships/image" Target="../media/image160.png"/><Relationship Id="rId4" Type="http://schemas.openxmlformats.org/officeDocument/2006/relationships/image" Target="../media/image150.png"/></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7.png"/><Relationship Id="rId2" Type="http://schemas.openxmlformats.org/officeDocument/2006/relationships/image" Target="../media/image170.png"/><Relationship Id="rId1" Type="http://schemas.openxmlformats.org/officeDocument/2006/relationships/slideLayout" Target="../slideLayouts/slideLayout12.xml"/><Relationship Id="rId6" Type="http://schemas.openxmlformats.org/officeDocument/2006/relationships/image" Target="../media/image261.png"/><Relationship Id="rId5" Type="http://schemas.openxmlformats.org/officeDocument/2006/relationships/image" Target="../media/image251.png"/><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00.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2.xml"/><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8" Type="http://schemas.openxmlformats.org/officeDocument/2006/relationships/image" Target="../media/image280.png"/><Relationship Id="rId13" Type="http://schemas.openxmlformats.org/officeDocument/2006/relationships/image" Target="../media/image33.png"/><Relationship Id="rId18" Type="http://schemas.openxmlformats.org/officeDocument/2006/relationships/image" Target="../media/image38.png"/><Relationship Id="rId3" Type="http://schemas.openxmlformats.org/officeDocument/2006/relationships/image" Target="../media/image230.png"/><Relationship Id="rId21" Type="http://schemas.openxmlformats.org/officeDocument/2006/relationships/image" Target="../media/image41.png"/><Relationship Id="rId7" Type="http://schemas.openxmlformats.org/officeDocument/2006/relationships/image" Target="../media/image270.png"/><Relationship Id="rId12" Type="http://schemas.openxmlformats.org/officeDocument/2006/relationships/image" Target="../media/image32.png"/><Relationship Id="rId17" Type="http://schemas.openxmlformats.org/officeDocument/2006/relationships/image" Target="../media/image37.png"/><Relationship Id="rId2" Type="http://schemas.openxmlformats.org/officeDocument/2006/relationships/notesSlide" Target="../notesSlides/notesSlide9.xml"/><Relationship Id="rId16" Type="http://schemas.openxmlformats.org/officeDocument/2006/relationships/image" Target="../media/image36.png"/><Relationship Id="rId20" Type="http://schemas.openxmlformats.org/officeDocument/2006/relationships/image" Target="../media/image40.png"/><Relationship Id="rId1" Type="http://schemas.openxmlformats.org/officeDocument/2006/relationships/slideLayout" Target="../slideLayouts/slideLayout12.xml"/><Relationship Id="rId6" Type="http://schemas.openxmlformats.org/officeDocument/2006/relationships/image" Target="../media/image260.png"/><Relationship Id="rId11" Type="http://schemas.openxmlformats.org/officeDocument/2006/relationships/image" Target="../media/image310.png"/><Relationship Id="rId5" Type="http://schemas.openxmlformats.org/officeDocument/2006/relationships/image" Target="../media/image250.png"/><Relationship Id="rId15" Type="http://schemas.openxmlformats.org/officeDocument/2006/relationships/image" Target="../media/image35.png"/><Relationship Id="rId23" Type="http://schemas.openxmlformats.org/officeDocument/2006/relationships/image" Target="../media/image43.png"/><Relationship Id="rId10" Type="http://schemas.openxmlformats.org/officeDocument/2006/relationships/image" Target="../media/image300.png"/><Relationship Id="rId19" Type="http://schemas.openxmlformats.org/officeDocument/2006/relationships/image" Target="../media/image39.png"/><Relationship Id="rId4" Type="http://schemas.openxmlformats.org/officeDocument/2006/relationships/image" Target="../media/image240.png"/><Relationship Id="rId9" Type="http://schemas.openxmlformats.org/officeDocument/2006/relationships/image" Target="../media/image290.png"/><Relationship Id="rId14" Type="http://schemas.openxmlformats.org/officeDocument/2006/relationships/image" Target="../media/image34.png"/><Relationship Id="rId22" Type="http://schemas.openxmlformats.org/officeDocument/2006/relationships/image" Target="../media/image42.png"/></Relationships>
</file>

<file path=ppt/slides/_rels/slide2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0.xml"/><Relationship Id="rId1" Type="http://schemas.openxmlformats.org/officeDocument/2006/relationships/slideLayout" Target="../slideLayouts/slideLayout12.xml"/><Relationship Id="rId4" Type="http://schemas.openxmlformats.org/officeDocument/2006/relationships/image" Target="../media/image45.png"/></Relationships>
</file>

<file path=ppt/slides/_rels/slide23.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6.png"/><Relationship Id="rId2" Type="http://schemas.openxmlformats.org/officeDocument/2006/relationships/notesSlide" Target="../notesSlides/notesSlide11.xml"/><Relationship Id="rId1" Type="http://schemas.openxmlformats.org/officeDocument/2006/relationships/slideLayout" Target="../slideLayouts/slideLayout1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7.xml"/></Relationships>
</file>

<file path=ppt/slides/_rels/slide27.xml.rels><?xml version="1.0" encoding="UTF-8" standalone="yes"?>
<Relationships xmlns="http://schemas.openxmlformats.org/package/2006/relationships"><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image" Target="../media/image50.png"/><Relationship Id="rId1" Type="http://schemas.openxmlformats.org/officeDocument/2006/relationships/slideLayout" Target="../slideLayouts/slideLayout12.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5.xml"/><Relationship Id="rId4" Type="http://schemas.openxmlformats.org/officeDocument/2006/relationships/image" Target="../media/image59.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5.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3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5.xml"/><Relationship Id="rId4" Type="http://schemas.openxmlformats.org/officeDocument/2006/relationships/image" Target="../media/image67.png"/></Relationships>
</file>

<file path=ppt/slides/_rels/slide3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5.xml"/><Relationship Id="rId4" Type="http://schemas.openxmlformats.org/officeDocument/2006/relationships/image" Target="../media/image70.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F0E2552A-DDB9-40EF-BF0E-3C852FB057ED}"/>
              </a:ext>
            </a:extLst>
          </p:cNvPr>
          <p:cNvSpPr>
            <a:spLocks noGrp="1"/>
          </p:cNvSpPr>
          <p:nvPr>
            <p:ph type="ctrTitle"/>
          </p:nvPr>
        </p:nvSpPr>
        <p:spPr/>
        <p:txBody>
          <a:bodyPr>
            <a:normAutofit/>
          </a:bodyPr>
          <a:lstStyle/>
          <a:p>
            <a:r>
              <a:rPr lang="en-US" altLang="ja-JP" sz="2800" dirty="0"/>
              <a:t>NAWI RO Analysis</a:t>
            </a:r>
            <a:r>
              <a:rPr lang="ja-JP" altLang="en-US" sz="2800" dirty="0"/>
              <a:t> </a:t>
            </a:r>
            <a:r>
              <a:rPr lang="en-US" altLang="ja-JP" sz="2800" dirty="0"/>
              <a:t>Progress</a:t>
            </a:r>
            <a:r>
              <a:rPr lang="ja-JP" altLang="en-US" sz="2800" dirty="0"/>
              <a:t> </a:t>
            </a:r>
            <a:r>
              <a:rPr lang="en-US" altLang="ja-JP" sz="2800" dirty="0"/>
              <a:t>Report</a:t>
            </a:r>
            <a:endParaRPr lang="ja-JP" altLang="en-US" sz="2800" dirty="0"/>
          </a:p>
        </p:txBody>
      </p:sp>
      <p:sp>
        <p:nvSpPr>
          <p:cNvPr id="5" name="テキスト プレースホルダー 4">
            <a:extLst>
              <a:ext uri="{FF2B5EF4-FFF2-40B4-BE49-F238E27FC236}">
                <a16:creationId xmlns:a16="http://schemas.microsoft.com/office/drawing/2014/main" id="{8708777E-B80C-4799-B931-E2F3C145D1E5}"/>
              </a:ext>
            </a:extLst>
          </p:cNvPr>
          <p:cNvSpPr>
            <a:spLocks noGrp="1"/>
          </p:cNvSpPr>
          <p:nvPr>
            <p:ph type="body" sz="quarter" idx="13"/>
          </p:nvPr>
        </p:nvSpPr>
        <p:spPr>
          <a:xfrm>
            <a:off x="5264402" y="4681725"/>
            <a:ext cx="5613148" cy="416078"/>
          </a:xfrm>
        </p:spPr>
        <p:txBody>
          <a:bodyPr/>
          <a:lstStyle/>
          <a:p>
            <a:r>
              <a:rPr lang="en-US" altLang="ja-JP" dirty="0"/>
              <a:t>W. Kumagai, H. Soya, R. </a:t>
            </a:r>
            <a:r>
              <a:rPr lang="en-US" altLang="ja-JP" dirty="0" err="1"/>
              <a:t>Imoto</a:t>
            </a:r>
            <a:endParaRPr lang="ja-JP" altLang="en-US" dirty="0"/>
          </a:p>
        </p:txBody>
      </p:sp>
      <p:sp>
        <p:nvSpPr>
          <p:cNvPr id="6" name="テキスト プレースホルダー 5">
            <a:extLst>
              <a:ext uri="{FF2B5EF4-FFF2-40B4-BE49-F238E27FC236}">
                <a16:creationId xmlns:a16="http://schemas.microsoft.com/office/drawing/2014/main" id="{3A0A8E59-A952-4AF8-9C16-E3626B2E36B9}"/>
              </a:ext>
            </a:extLst>
          </p:cNvPr>
          <p:cNvSpPr>
            <a:spLocks noGrp="1"/>
          </p:cNvSpPr>
          <p:nvPr>
            <p:ph type="body" sz="quarter" idx="14"/>
          </p:nvPr>
        </p:nvSpPr>
        <p:spPr/>
        <p:txBody>
          <a:bodyPr/>
          <a:lstStyle/>
          <a:p>
            <a:r>
              <a:rPr lang="en-US" altLang="ja-JP" dirty="0"/>
              <a:t>Operational Excellence Gr., Project Design Dev., </a:t>
            </a:r>
          </a:p>
          <a:p>
            <a:r>
              <a:rPr lang="en-US" altLang="ja-JP" dirty="0"/>
              <a:t>Innovation Center, MKHQ, YHQ</a:t>
            </a:r>
          </a:p>
        </p:txBody>
      </p:sp>
      <p:sp>
        <p:nvSpPr>
          <p:cNvPr id="7" name="テキスト プレースホルダー 6">
            <a:extLst>
              <a:ext uri="{FF2B5EF4-FFF2-40B4-BE49-F238E27FC236}">
                <a16:creationId xmlns:a16="http://schemas.microsoft.com/office/drawing/2014/main" id="{22282EF1-087D-4A23-B09D-4F88CE396B79}"/>
              </a:ext>
            </a:extLst>
          </p:cNvPr>
          <p:cNvSpPr>
            <a:spLocks noGrp="1"/>
          </p:cNvSpPr>
          <p:nvPr>
            <p:ph type="body" sz="quarter" idx="15"/>
          </p:nvPr>
        </p:nvSpPr>
        <p:spPr/>
        <p:txBody>
          <a:bodyPr/>
          <a:lstStyle/>
          <a:p>
            <a:r>
              <a:rPr lang="en-US" altLang="ja-JP" dirty="0"/>
              <a:t>June 22th, 2023</a:t>
            </a:r>
            <a:endParaRPr lang="ja-JP" altLang="en-US" dirty="0"/>
          </a:p>
        </p:txBody>
      </p:sp>
      <p:sp>
        <p:nvSpPr>
          <p:cNvPr id="8" name="サブタイトル 1">
            <a:extLst>
              <a:ext uri="{FF2B5EF4-FFF2-40B4-BE49-F238E27FC236}">
                <a16:creationId xmlns:a16="http://schemas.microsoft.com/office/drawing/2014/main" id="{F712EF0B-7DA3-4CB5-AAA1-F1379FEABDB7}"/>
              </a:ext>
            </a:extLst>
          </p:cNvPr>
          <p:cNvSpPr txBox="1">
            <a:spLocks/>
          </p:cNvSpPr>
          <p:nvPr/>
        </p:nvSpPr>
        <p:spPr>
          <a:xfrm>
            <a:off x="5264402" y="2472644"/>
            <a:ext cx="5286786" cy="40701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altLang="ja-JP" sz="2400" dirty="0">
                <a:solidFill>
                  <a:schemeClr val="bg1"/>
                </a:solidFill>
              </a:rPr>
              <a:t>SGDC</a:t>
            </a:r>
            <a:endParaRPr lang="ja-JP" altLang="en-US" sz="2400" dirty="0">
              <a:solidFill>
                <a:schemeClr val="bg1"/>
              </a:solidFill>
            </a:endParaRPr>
          </a:p>
        </p:txBody>
      </p:sp>
    </p:spTree>
    <p:extLst>
      <p:ext uri="{BB962C8B-B14F-4D97-AF65-F5344CB8AC3E}">
        <p14:creationId xmlns:p14="http://schemas.microsoft.com/office/powerpoint/2010/main" val="18521537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E063440C-6CF5-8DBC-2037-16C539379BDA}"/>
              </a:ext>
            </a:extLst>
          </p:cNvPr>
          <p:cNvSpPr/>
          <p:nvPr/>
        </p:nvSpPr>
        <p:spPr>
          <a:xfrm>
            <a:off x="215041" y="789941"/>
            <a:ext cx="11451769" cy="6638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dirty="0">
                <a:solidFill>
                  <a:schemeClr val="tx1"/>
                </a:solidFill>
              </a:rPr>
              <a:t>Good prediction for regular fluctuation except </a:t>
            </a:r>
            <a:r>
              <a:rPr lang="en-US" altLang="ja-JP" sz="2800" dirty="0">
                <a:solidFill>
                  <a:schemeClr val="tx1"/>
                </a:solidFill>
              </a:rPr>
              <a:t>Permeate TOC.</a:t>
            </a:r>
            <a:endParaRPr kumimoji="1" lang="ja-JP" altLang="en-US" sz="2800" dirty="0">
              <a:solidFill>
                <a:schemeClr val="tx1"/>
              </a:solidFill>
            </a:endParaRPr>
          </a:p>
        </p:txBody>
      </p:sp>
      <p:sp>
        <p:nvSpPr>
          <p:cNvPr id="3" name="スライド番号プレースホルダー 2">
            <a:extLst>
              <a:ext uri="{FF2B5EF4-FFF2-40B4-BE49-F238E27FC236}">
                <a16:creationId xmlns:a16="http://schemas.microsoft.com/office/drawing/2014/main" id="{21EF94CD-089E-6041-2FDA-CF059B1819AD}"/>
              </a:ext>
            </a:extLst>
          </p:cNvPr>
          <p:cNvSpPr>
            <a:spLocks noGrp="1"/>
          </p:cNvSpPr>
          <p:nvPr>
            <p:ph type="sldNum" sz="quarter" idx="10"/>
          </p:nvPr>
        </p:nvSpPr>
        <p:spPr/>
        <p:txBody>
          <a:bodyPr/>
          <a:lstStyle/>
          <a:p>
            <a:fld id="{584EAAFE-CFE5-40AD-8E95-5BFF290DC5CF}" type="slidenum">
              <a:rPr kumimoji="1" lang="ja-JP" altLang="en-US" smtClean="0"/>
              <a:pPr/>
              <a:t>10</a:t>
            </a:fld>
            <a:endParaRPr kumimoji="1" lang="ja-JP" altLang="en-US"/>
          </a:p>
        </p:txBody>
      </p:sp>
      <p:pic>
        <p:nvPicPr>
          <p:cNvPr id="8" name="図 7" descr="グラフ&#10;&#10;自動的に生成された説明">
            <a:extLst>
              <a:ext uri="{FF2B5EF4-FFF2-40B4-BE49-F238E27FC236}">
                <a16:creationId xmlns:a16="http://schemas.microsoft.com/office/drawing/2014/main" id="{AAC12407-B8EE-AECE-0134-1FDB6C2753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535" y="1781655"/>
            <a:ext cx="6244023" cy="2080805"/>
          </a:xfrm>
          <a:prstGeom prst="rect">
            <a:avLst/>
          </a:prstGeom>
        </p:spPr>
      </p:pic>
      <p:sp>
        <p:nvSpPr>
          <p:cNvPr id="11" name="テキスト ボックス 10">
            <a:extLst>
              <a:ext uri="{FF2B5EF4-FFF2-40B4-BE49-F238E27FC236}">
                <a16:creationId xmlns:a16="http://schemas.microsoft.com/office/drawing/2014/main" id="{9F98C7AA-E96B-B05A-3AE6-7324A0087A17}"/>
              </a:ext>
            </a:extLst>
          </p:cNvPr>
          <p:cNvSpPr txBox="1"/>
          <p:nvPr/>
        </p:nvSpPr>
        <p:spPr>
          <a:xfrm>
            <a:off x="571984" y="-20412"/>
            <a:ext cx="5335330" cy="338554"/>
          </a:xfrm>
          <a:prstGeom prst="rect">
            <a:avLst/>
          </a:prstGeom>
          <a:noFill/>
        </p:spPr>
        <p:txBody>
          <a:bodyPr wrap="square" rtlCol="0">
            <a:spAutoFit/>
          </a:bodyPr>
          <a:lstStyle/>
          <a:p>
            <a:r>
              <a:rPr lang="en-US" altLang="ja-JP" sz="1600" b="1" dirty="0">
                <a:solidFill>
                  <a:schemeClr val="bg1"/>
                </a:solidFill>
              </a:rPr>
              <a:t>1. RO Permeate Water Quality Prediction </a:t>
            </a:r>
          </a:p>
        </p:txBody>
      </p:sp>
      <p:sp>
        <p:nvSpPr>
          <p:cNvPr id="12" name="タイトル 4">
            <a:extLst>
              <a:ext uri="{FF2B5EF4-FFF2-40B4-BE49-F238E27FC236}">
                <a16:creationId xmlns:a16="http://schemas.microsoft.com/office/drawing/2014/main" id="{A2938819-CB8C-4CA9-82AC-A2F3AC4D52AE}"/>
              </a:ext>
            </a:extLst>
          </p:cNvPr>
          <p:cNvSpPr txBox="1">
            <a:spLocks/>
          </p:cNvSpPr>
          <p:nvPr/>
        </p:nvSpPr>
        <p:spPr>
          <a:xfrm>
            <a:off x="517055" y="250825"/>
            <a:ext cx="11400125" cy="518094"/>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kumimoji="1" sz="2800" b="1" kern="1200">
                <a:solidFill>
                  <a:schemeClr val="bg1"/>
                </a:solidFill>
                <a:latin typeface="+mj-lt"/>
                <a:ea typeface="+mj-ea"/>
                <a:cs typeface="+mj-cs"/>
              </a:defRPr>
            </a:lvl1pPr>
          </a:lstStyle>
          <a:p>
            <a:r>
              <a:rPr lang="en-US" altLang="ja-JP" dirty="0"/>
              <a:t>Result</a:t>
            </a:r>
            <a:r>
              <a:rPr lang="ja-JP" altLang="en-US" dirty="0"/>
              <a:t>：</a:t>
            </a:r>
            <a:r>
              <a:rPr lang="en-US" altLang="ja-JP" dirty="0"/>
              <a:t> Enlargement instances for a week </a:t>
            </a:r>
            <a:r>
              <a:rPr lang="en-US" altLang="ja-JP" sz="2400" dirty="0"/>
              <a:t>(July 29</a:t>
            </a:r>
            <a:r>
              <a:rPr lang="en-US" altLang="ja-JP" sz="2400" baseline="30000" dirty="0"/>
              <a:t>th</a:t>
            </a:r>
            <a:r>
              <a:rPr lang="en-US" altLang="ja-JP" sz="2400" dirty="0"/>
              <a:t> ~ August 5</a:t>
            </a:r>
            <a:r>
              <a:rPr lang="en-US" altLang="ja-JP" sz="2400" baseline="30000" dirty="0"/>
              <a:t>th</a:t>
            </a:r>
            <a:r>
              <a:rPr lang="en-US" altLang="ja-JP" sz="2400" dirty="0"/>
              <a:t>, 2021)</a:t>
            </a:r>
            <a:endParaRPr lang="ja-JP" altLang="en-US" dirty="0"/>
          </a:p>
        </p:txBody>
      </p:sp>
      <p:pic>
        <p:nvPicPr>
          <p:cNvPr id="2" name="図 1" descr="グラフ, 折れ線グラフ&#10;&#10;自動的に生成された説明">
            <a:extLst>
              <a:ext uri="{FF2B5EF4-FFF2-40B4-BE49-F238E27FC236}">
                <a16:creationId xmlns:a16="http://schemas.microsoft.com/office/drawing/2014/main" id="{E5D847C2-5D08-ECBE-C996-0C0D57EBF2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49261" y="1781655"/>
            <a:ext cx="6244023" cy="2080805"/>
          </a:xfrm>
          <a:prstGeom prst="rect">
            <a:avLst/>
          </a:prstGeom>
        </p:spPr>
      </p:pic>
      <p:pic>
        <p:nvPicPr>
          <p:cNvPr id="4" name="図 3" descr="グラフ, 散布図&#10;&#10;自動的に生成された説明">
            <a:extLst>
              <a:ext uri="{FF2B5EF4-FFF2-40B4-BE49-F238E27FC236}">
                <a16:creationId xmlns:a16="http://schemas.microsoft.com/office/drawing/2014/main" id="{E4B3175C-DEC3-4D2E-5007-5E117531A41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535" y="4157053"/>
            <a:ext cx="6244023" cy="2080805"/>
          </a:xfrm>
          <a:prstGeom prst="rect">
            <a:avLst/>
          </a:prstGeom>
        </p:spPr>
      </p:pic>
      <p:pic>
        <p:nvPicPr>
          <p:cNvPr id="7" name="図 6" descr="グラフ&#10;&#10;自動的に生成された説明">
            <a:extLst>
              <a:ext uri="{FF2B5EF4-FFF2-40B4-BE49-F238E27FC236}">
                <a16:creationId xmlns:a16="http://schemas.microsoft.com/office/drawing/2014/main" id="{738FD483-FC71-65DB-0169-D822089995B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07314" y="4157053"/>
            <a:ext cx="6244023" cy="2080805"/>
          </a:xfrm>
          <a:prstGeom prst="rect">
            <a:avLst/>
          </a:prstGeom>
        </p:spPr>
      </p:pic>
      <p:sp>
        <p:nvSpPr>
          <p:cNvPr id="6" name="テキスト ボックス 5">
            <a:extLst>
              <a:ext uri="{FF2B5EF4-FFF2-40B4-BE49-F238E27FC236}">
                <a16:creationId xmlns:a16="http://schemas.microsoft.com/office/drawing/2014/main" id="{8FB3CAE0-B3BA-2854-4E6C-081AB2A19B06}"/>
              </a:ext>
            </a:extLst>
          </p:cNvPr>
          <p:cNvSpPr txBox="1"/>
          <p:nvPr/>
        </p:nvSpPr>
        <p:spPr>
          <a:xfrm>
            <a:off x="1119883" y="1480921"/>
            <a:ext cx="3899644" cy="400110"/>
          </a:xfrm>
          <a:prstGeom prst="rect">
            <a:avLst/>
          </a:prstGeom>
          <a:solidFill>
            <a:schemeClr val="bg1"/>
          </a:solidFill>
        </p:spPr>
        <p:txBody>
          <a:bodyPr wrap="square" rtlCol="0">
            <a:spAutoFit/>
          </a:bodyPr>
          <a:lstStyle/>
          <a:p>
            <a:pPr algn="ctr"/>
            <a:r>
              <a:rPr lang="en-US" altLang="ja-JP" sz="2000" b="1" dirty="0"/>
              <a:t>Target 1: Stage 1 Permeate EC</a:t>
            </a:r>
          </a:p>
        </p:txBody>
      </p:sp>
      <p:sp>
        <p:nvSpPr>
          <p:cNvPr id="15" name="テキスト ボックス 14">
            <a:extLst>
              <a:ext uri="{FF2B5EF4-FFF2-40B4-BE49-F238E27FC236}">
                <a16:creationId xmlns:a16="http://schemas.microsoft.com/office/drawing/2014/main" id="{3C843854-C495-A0B6-710B-A1D39B4A11AA}"/>
              </a:ext>
            </a:extLst>
          </p:cNvPr>
          <p:cNvSpPr txBox="1"/>
          <p:nvPr/>
        </p:nvSpPr>
        <p:spPr>
          <a:xfrm>
            <a:off x="7038222" y="1480921"/>
            <a:ext cx="3925511" cy="400110"/>
          </a:xfrm>
          <a:prstGeom prst="rect">
            <a:avLst/>
          </a:prstGeom>
          <a:solidFill>
            <a:schemeClr val="bg1"/>
          </a:solidFill>
        </p:spPr>
        <p:txBody>
          <a:bodyPr wrap="square" rtlCol="0">
            <a:spAutoFit/>
          </a:bodyPr>
          <a:lstStyle/>
          <a:p>
            <a:pPr algn="ctr"/>
            <a:r>
              <a:rPr lang="en-US" altLang="ja-JP" sz="2000" b="1" dirty="0"/>
              <a:t>Target 2: Stage 2 Permeate EC</a:t>
            </a:r>
          </a:p>
        </p:txBody>
      </p:sp>
      <p:sp>
        <p:nvSpPr>
          <p:cNvPr id="16" name="テキスト ボックス 15">
            <a:extLst>
              <a:ext uri="{FF2B5EF4-FFF2-40B4-BE49-F238E27FC236}">
                <a16:creationId xmlns:a16="http://schemas.microsoft.com/office/drawing/2014/main" id="{3A0901E0-9964-3B8A-A88A-4E2B0AE4AC23}"/>
              </a:ext>
            </a:extLst>
          </p:cNvPr>
          <p:cNvSpPr txBox="1"/>
          <p:nvPr/>
        </p:nvSpPr>
        <p:spPr>
          <a:xfrm>
            <a:off x="1119883" y="3946716"/>
            <a:ext cx="3899644" cy="400110"/>
          </a:xfrm>
          <a:prstGeom prst="rect">
            <a:avLst/>
          </a:prstGeom>
          <a:solidFill>
            <a:schemeClr val="bg1"/>
          </a:solidFill>
        </p:spPr>
        <p:txBody>
          <a:bodyPr wrap="square" rtlCol="0">
            <a:spAutoFit/>
          </a:bodyPr>
          <a:lstStyle/>
          <a:p>
            <a:pPr algn="ctr"/>
            <a:r>
              <a:rPr lang="en-US" altLang="ja-JP" sz="2000" b="1" dirty="0"/>
              <a:t>Target 3: Stage 3 Permeate EC</a:t>
            </a:r>
          </a:p>
        </p:txBody>
      </p:sp>
      <p:sp>
        <p:nvSpPr>
          <p:cNvPr id="17" name="テキスト ボックス 16">
            <a:extLst>
              <a:ext uri="{FF2B5EF4-FFF2-40B4-BE49-F238E27FC236}">
                <a16:creationId xmlns:a16="http://schemas.microsoft.com/office/drawing/2014/main" id="{040075B4-5A12-3B0E-AD59-ADBF135E63ED}"/>
              </a:ext>
            </a:extLst>
          </p:cNvPr>
          <p:cNvSpPr txBox="1"/>
          <p:nvPr/>
        </p:nvSpPr>
        <p:spPr>
          <a:xfrm>
            <a:off x="7172475" y="3946716"/>
            <a:ext cx="3791258" cy="400110"/>
          </a:xfrm>
          <a:prstGeom prst="rect">
            <a:avLst/>
          </a:prstGeom>
          <a:solidFill>
            <a:schemeClr val="bg1"/>
          </a:solidFill>
        </p:spPr>
        <p:txBody>
          <a:bodyPr wrap="square" rtlCol="0">
            <a:spAutoFit/>
          </a:bodyPr>
          <a:lstStyle/>
          <a:p>
            <a:pPr algn="ctr"/>
            <a:r>
              <a:rPr lang="en-US" altLang="ja-JP" sz="2000" b="1" dirty="0"/>
              <a:t>Target 4: Permeate TOC</a:t>
            </a:r>
          </a:p>
        </p:txBody>
      </p:sp>
    </p:spTree>
    <p:extLst>
      <p:ext uri="{BB962C8B-B14F-4D97-AF65-F5344CB8AC3E}">
        <p14:creationId xmlns:p14="http://schemas.microsoft.com/office/powerpoint/2010/main" val="18163125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a:extLst>
              <a:ext uri="{FF2B5EF4-FFF2-40B4-BE49-F238E27FC236}">
                <a16:creationId xmlns:a16="http://schemas.microsoft.com/office/drawing/2014/main" id="{6939BC9D-C539-272A-1FE8-C3B6CB9DD983}"/>
              </a:ext>
            </a:extLst>
          </p:cNvPr>
          <p:cNvSpPr/>
          <p:nvPr/>
        </p:nvSpPr>
        <p:spPr>
          <a:xfrm>
            <a:off x="116114" y="6159950"/>
            <a:ext cx="11891667" cy="6638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 name="スライド番号プレースホルダー 2">
            <a:extLst>
              <a:ext uri="{FF2B5EF4-FFF2-40B4-BE49-F238E27FC236}">
                <a16:creationId xmlns:a16="http://schemas.microsoft.com/office/drawing/2014/main" id="{21EF94CD-089E-6041-2FDA-CF059B1819AD}"/>
              </a:ext>
            </a:extLst>
          </p:cNvPr>
          <p:cNvSpPr>
            <a:spLocks noGrp="1"/>
          </p:cNvSpPr>
          <p:nvPr>
            <p:ph type="sldNum" sz="quarter" idx="10"/>
          </p:nvPr>
        </p:nvSpPr>
        <p:spPr/>
        <p:txBody>
          <a:bodyPr/>
          <a:lstStyle/>
          <a:p>
            <a:fld id="{584EAAFE-CFE5-40AD-8E95-5BFF290DC5CF}" type="slidenum">
              <a:rPr kumimoji="1" lang="ja-JP" altLang="en-US" smtClean="0"/>
              <a:pPr/>
              <a:t>11</a:t>
            </a:fld>
            <a:endParaRPr kumimoji="1" lang="ja-JP" altLang="en-US"/>
          </a:p>
        </p:txBody>
      </p:sp>
      <p:sp>
        <p:nvSpPr>
          <p:cNvPr id="4" name="テキスト プレースホルダー 3">
            <a:extLst>
              <a:ext uri="{FF2B5EF4-FFF2-40B4-BE49-F238E27FC236}">
                <a16:creationId xmlns:a16="http://schemas.microsoft.com/office/drawing/2014/main" id="{5598AC84-9E88-CA83-4545-E5533E8D1578}"/>
              </a:ext>
            </a:extLst>
          </p:cNvPr>
          <p:cNvSpPr>
            <a:spLocks noGrp="1"/>
          </p:cNvSpPr>
          <p:nvPr>
            <p:ph type="body" sz="quarter" idx="11"/>
          </p:nvPr>
        </p:nvSpPr>
        <p:spPr>
          <a:xfrm>
            <a:off x="517055" y="1071366"/>
            <a:ext cx="11341887" cy="5284983"/>
          </a:xfrm>
        </p:spPr>
        <p:txBody>
          <a:bodyPr/>
          <a:lstStyle/>
          <a:p>
            <a:pPr marL="341313" lvl="1" indent="0">
              <a:lnSpc>
                <a:spcPct val="90000"/>
              </a:lnSpc>
              <a:spcBef>
                <a:spcPts val="1000"/>
              </a:spcBef>
              <a:buClr>
                <a:srgbClr val="00316C"/>
              </a:buClr>
              <a:buNone/>
              <a:defRPr/>
            </a:pPr>
            <a:r>
              <a:rPr lang="en-US" altLang="ja-JP" sz="2400" dirty="0">
                <a:solidFill>
                  <a:srgbClr val="000000"/>
                </a:solidFill>
                <a:latin typeface="Times New Roman" panose="02020603050405020304" pitchFamily="18" charset="0"/>
                <a:ea typeface="ＭＳ Ｐゴシック" panose="020B0600070205080204" pitchFamily="50" charset="-128"/>
              </a:rPr>
              <a:t>Issue</a:t>
            </a:r>
            <a:endParaRPr lang="en-US" altLang="ja-JP" sz="2400" dirty="0">
              <a:solidFill>
                <a:srgbClr val="000000"/>
              </a:solidFill>
              <a:effectLst/>
              <a:latin typeface="Times New Roman" panose="02020603050405020304" pitchFamily="18" charset="0"/>
              <a:ea typeface="ＭＳ Ｐゴシック" panose="020B0600070205080204" pitchFamily="50" charset="-128"/>
            </a:endParaRPr>
          </a:p>
          <a:p>
            <a:pPr marL="709613" lvl="1" indent="-457200">
              <a:lnSpc>
                <a:spcPct val="90000"/>
              </a:lnSpc>
              <a:spcBef>
                <a:spcPts val="1000"/>
              </a:spcBef>
              <a:buClr>
                <a:srgbClr val="00316C"/>
              </a:buClr>
              <a:buFont typeface="Wingdings" panose="05000000000000000000" pitchFamily="2" charset="2"/>
              <a:buChar char="u"/>
              <a:defRPr/>
            </a:pPr>
            <a:r>
              <a:rPr lang="en-US" altLang="ja-JP" sz="2400" dirty="0">
                <a:solidFill>
                  <a:srgbClr val="000000"/>
                </a:solidFill>
                <a:latin typeface="Times New Roman" panose="02020603050405020304" pitchFamily="18" charset="0"/>
                <a:ea typeface="ＭＳ Ｐゴシック" panose="020B0600070205080204" pitchFamily="50" charset="-128"/>
              </a:rPr>
              <a:t>Immature treatment of outliers</a:t>
            </a:r>
            <a:br>
              <a:rPr lang="en-US" altLang="ja-JP" dirty="0">
                <a:solidFill>
                  <a:srgbClr val="000000"/>
                </a:solidFill>
                <a:latin typeface="Times New Roman" panose="02020603050405020304" pitchFamily="18" charset="0"/>
                <a:ea typeface="ＭＳ Ｐゴシック" panose="020B0600070205080204" pitchFamily="50" charset="-128"/>
              </a:rPr>
            </a:br>
            <a:r>
              <a:rPr lang="en-US" altLang="ja-JP" sz="2400" dirty="0">
                <a:solidFill>
                  <a:srgbClr val="000000"/>
                </a:solidFill>
                <a:latin typeface="Times New Roman" panose="02020603050405020304" pitchFamily="18" charset="0"/>
                <a:ea typeface="ＭＳ Ｐゴシック" panose="020B0600070205080204" pitchFamily="50" charset="-128"/>
              </a:rPr>
              <a:t>S</a:t>
            </a:r>
            <a:r>
              <a:rPr lang="en-US" altLang="ja-JP" sz="2400" dirty="0">
                <a:solidFill>
                  <a:srgbClr val="000000"/>
                </a:solidFill>
                <a:effectLst/>
                <a:latin typeface="Times New Roman" panose="02020603050405020304" pitchFamily="18" charset="0"/>
                <a:ea typeface="ＭＳ Ｐゴシック" panose="020B0600070205080204" pitchFamily="50" charset="-128"/>
              </a:rPr>
              <a:t>pike noise frequently are particularly observed in permeate TOC data.</a:t>
            </a:r>
          </a:p>
          <a:p>
            <a:pPr marL="341313" lvl="1" indent="0">
              <a:lnSpc>
                <a:spcPct val="90000"/>
              </a:lnSpc>
              <a:spcBef>
                <a:spcPts val="1000"/>
              </a:spcBef>
              <a:buClr>
                <a:srgbClr val="00316C"/>
              </a:buClr>
              <a:buNone/>
              <a:defRPr/>
            </a:pPr>
            <a:endParaRPr lang="en-US" altLang="ja-JP" sz="2400" dirty="0">
              <a:solidFill>
                <a:srgbClr val="000000"/>
              </a:solidFill>
              <a:latin typeface="Times New Roman" panose="02020603050405020304" pitchFamily="18" charset="0"/>
              <a:ea typeface="ＭＳ Ｐゴシック" panose="020B0600070205080204" pitchFamily="50" charset="-128"/>
            </a:endParaRPr>
          </a:p>
          <a:p>
            <a:pPr marL="341313" lvl="1" indent="0">
              <a:lnSpc>
                <a:spcPct val="90000"/>
              </a:lnSpc>
              <a:spcBef>
                <a:spcPts val="1000"/>
              </a:spcBef>
              <a:buClr>
                <a:srgbClr val="00316C"/>
              </a:buClr>
              <a:buNone/>
              <a:defRPr/>
            </a:pPr>
            <a:r>
              <a:rPr lang="en-US" altLang="ja-JP" sz="2400" dirty="0">
                <a:solidFill>
                  <a:srgbClr val="000000"/>
                </a:solidFill>
                <a:latin typeface="Times New Roman" panose="02020603050405020304" pitchFamily="18" charset="0"/>
                <a:ea typeface="ＭＳ Ｐゴシック" panose="020B0600070205080204" pitchFamily="50" charset="-128"/>
              </a:rPr>
              <a:t>Action</a:t>
            </a:r>
            <a:endParaRPr lang="en-US" altLang="ja-JP" sz="2400" dirty="0">
              <a:solidFill>
                <a:srgbClr val="000000"/>
              </a:solidFill>
              <a:effectLst/>
              <a:latin typeface="Times New Roman" panose="02020603050405020304" pitchFamily="18" charset="0"/>
              <a:ea typeface="ＭＳ Ｐゴシック" panose="020B0600070205080204" pitchFamily="50" charset="-128"/>
            </a:endParaRPr>
          </a:p>
          <a:p>
            <a:pPr marL="709613" lvl="1" indent="-457200">
              <a:lnSpc>
                <a:spcPct val="90000"/>
              </a:lnSpc>
              <a:spcBef>
                <a:spcPts val="1000"/>
              </a:spcBef>
              <a:buClr>
                <a:srgbClr val="00316C"/>
              </a:buClr>
              <a:buFont typeface="Wingdings" panose="05000000000000000000" pitchFamily="2" charset="2"/>
              <a:buChar char="ü"/>
              <a:defRPr/>
            </a:pPr>
            <a:r>
              <a:rPr lang="en-US" altLang="ja-JP" sz="2400" dirty="0">
                <a:solidFill>
                  <a:srgbClr val="000000"/>
                </a:solidFill>
                <a:latin typeface="Times New Roman" panose="02020603050405020304" pitchFamily="18" charset="0"/>
                <a:ea typeface="ＭＳ Ｐゴシック" panose="020B0600070205080204" pitchFamily="50" charset="-128"/>
              </a:rPr>
              <a:t>Implementation of other outlier handling methods</a:t>
            </a:r>
          </a:p>
          <a:p>
            <a:pPr marL="709613" lvl="1" indent="-457200">
              <a:lnSpc>
                <a:spcPct val="90000"/>
              </a:lnSpc>
              <a:spcBef>
                <a:spcPts val="1000"/>
              </a:spcBef>
              <a:buClr>
                <a:srgbClr val="00316C"/>
              </a:buClr>
              <a:buFont typeface="Wingdings" panose="05000000000000000000" pitchFamily="2" charset="2"/>
              <a:buChar char="ü"/>
              <a:defRPr/>
            </a:pPr>
            <a:r>
              <a:rPr lang="en-US" altLang="ja-JP" sz="2400" dirty="0">
                <a:solidFill>
                  <a:srgbClr val="000000"/>
                </a:solidFill>
                <a:latin typeface="Times New Roman" panose="02020603050405020304" pitchFamily="18" charset="0"/>
                <a:ea typeface="ＭＳ Ｐゴシック" panose="020B0600070205080204" pitchFamily="50" charset="-128"/>
              </a:rPr>
              <a:t>Confirmation of the detection limits and sensitivity of the Measuring instrument</a:t>
            </a:r>
          </a:p>
          <a:p>
            <a:pPr marR="0" lvl="0" algn="l" defTabSz="914400" rtl="0" eaLnBrk="1" fontAlgn="auto" latinLnBrk="0" hangingPunct="1">
              <a:lnSpc>
                <a:spcPct val="90000"/>
              </a:lnSpc>
              <a:spcBef>
                <a:spcPts val="1000"/>
              </a:spcBef>
              <a:spcAft>
                <a:spcPts val="0"/>
              </a:spcAft>
              <a:buClr>
                <a:srgbClr val="00316C"/>
              </a:buClr>
              <a:buSzTx/>
              <a:buFont typeface="Wingdings" panose="05000000000000000000" pitchFamily="2" charset="2"/>
              <a:buChar char="u"/>
              <a:tabLst/>
              <a:defRPr/>
            </a:pPr>
            <a:endParaRPr lang="en-US" altLang="ja-JP" dirty="0">
              <a:solidFill>
                <a:srgbClr val="000000"/>
              </a:solidFill>
              <a:latin typeface="Times New Roman" panose="02020603050405020304" pitchFamily="18" charset="0"/>
              <a:ea typeface="ＭＳ Ｐゴシック" panose="020B0600070205080204" pitchFamily="50" charset="-128"/>
            </a:endParaRPr>
          </a:p>
          <a:p>
            <a:pPr marL="0" marR="0" lvl="0" indent="0" algn="l" defTabSz="914400" rtl="0" eaLnBrk="1" fontAlgn="auto" latinLnBrk="0" hangingPunct="1">
              <a:lnSpc>
                <a:spcPct val="90000"/>
              </a:lnSpc>
              <a:spcBef>
                <a:spcPts val="1000"/>
              </a:spcBef>
              <a:spcAft>
                <a:spcPts val="0"/>
              </a:spcAft>
              <a:buClr>
                <a:srgbClr val="00316C"/>
              </a:buClr>
              <a:buSzTx/>
              <a:buNone/>
              <a:tabLst/>
              <a:defRPr/>
            </a:pPr>
            <a:endParaRPr lang="en-US" altLang="ja-JP" dirty="0">
              <a:solidFill>
                <a:srgbClr val="000000"/>
              </a:solidFill>
              <a:latin typeface="Times New Roman" panose="02020603050405020304" pitchFamily="18" charset="0"/>
              <a:ea typeface="ＭＳ Ｐゴシック" panose="020B0600070205080204" pitchFamily="50" charset="-128"/>
            </a:endParaRPr>
          </a:p>
          <a:p>
            <a:pPr marL="0" marR="0" lvl="0" indent="0" algn="l" defTabSz="914400" rtl="0" eaLnBrk="1" fontAlgn="auto" latinLnBrk="0" hangingPunct="1">
              <a:lnSpc>
                <a:spcPct val="90000"/>
              </a:lnSpc>
              <a:spcBef>
                <a:spcPts val="1000"/>
              </a:spcBef>
              <a:spcAft>
                <a:spcPts val="0"/>
              </a:spcAft>
              <a:buClr>
                <a:srgbClr val="00316C"/>
              </a:buClr>
              <a:buSzTx/>
              <a:buNone/>
              <a:tabLst/>
              <a:defRPr/>
            </a:pPr>
            <a:endParaRPr lang="en-US" altLang="ja-JP" sz="2400" dirty="0">
              <a:solidFill>
                <a:srgbClr val="000000"/>
              </a:solidFill>
              <a:latin typeface="Times New Roman" panose="02020603050405020304" pitchFamily="18" charset="0"/>
              <a:ea typeface="ＭＳ Ｐゴシック" panose="020B0600070205080204" pitchFamily="50" charset="-128"/>
            </a:endParaRPr>
          </a:p>
          <a:p>
            <a:pPr lvl="1" indent="-285750">
              <a:lnSpc>
                <a:spcPct val="90000"/>
              </a:lnSpc>
              <a:spcBef>
                <a:spcPts val="1000"/>
              </a:spcBef>
              <a:buClr>
                <a:srgbClr val="00316C"/>
              </a:buClr>
              <a:buFont typeface="Wingdings" panose="05000000000000000000" pitchFamily="2" charset="2"/>
              <a:buChar char="Ø"/>
              <a:defRPr/>
            </a:pPr>
            <a:endParaRPr lang="en-US" altLang="ja-JP" sz="2400" dirty="0">
              <a:solidFill>
                <a:srgbClr val="000000"/>
              </a:solidFill>
              <a:latin typeface="Times New Roman" panose="02020603050405020304" pitchFamily="18" charset="0"/>
              <a:ea typeface="ＭＳ Ｐゴシック" panose="020B0600070205080204" pitchFamily="50" charset="-128"/>
            </a:endParaRPr>
          </a:p>
          <a:p>
            <a:pPr lvl="1" indent="-285750">
              <a:lnSpc>
                <a:spcPct val="90000"/>
              </a:lnSpc>
              <a:spcBef>
                <a:spcPts val="1000"/>
              </a:spcBef>
              <a:buClr>
                <a:srgbClr val="00316C"/>
              </a:buClr>
              <a:buFont typeface="Wingdings" panose="05000000000000000000" pitchFamily="2" charset="2"/>
              <a:buChar char="Ø"/>
              <a:defRPr/>
            </a:pPr>
            <a:endParaRPr lang="en-US" altLang="ja-JP" sz="2400" dirty="0">
              <a:solidFill>
                <a:srgbClr val="000000"/>
              </a:solidFill>
              <a:latin typeface="Times New Roman" panose="02020603050405020304" pitchFamily="18" charset="0"/>
              <a:ea typeface="ＭＳ Ｐゴシック" panose="020B0600070205080204" pitchFamily="50" charset="-128"/>
            </a:endParaRPr>
          </a:p>
        </p:txBody>
      </p:sp>
      <p:sp>
        <p:nvSpPr>
          <p:cNvPr id="9" name="テキスト ボックス 8">
            <a:extLst>
              <a:ext uri="{FF2B5EF4-FFF2-40B4-BE49-F238E27FC236}">
                <a16:creationId xmlns:a16="http://schemas.microsoft.com/office/drawing/2014/main" id="{4135CF23-7A1F-D1A3-5CD8-F935698B3698}"/>
              </a:ext>
            </a:extLst>
          </p:cNvPr>
          <p:cNvSpPr txBox="1"/>
          <p:nvPr/>
        </p:nvSpPr>
        <p:spPr>
          <a:xfrm>
            <a:off x="571984" y="-20412"/>
            <a:ext cx="5335330" cy="338554"/>
          </a:xfrm>
          <a:prstGeom prst="rect">
            <a:avLst/>
          </a:prstGeom>
          <a:noFill/>
        </p:spPr>
        <p:txBody>
          <a:bodyPr wrap="square" rtlCol="0">
            <a:spAutoFit/>
          </a:bodyPr>
          <a:lstStyle/>
          <a:p>
            <a:r>
              <a:rPr lang="en-US" altLang="ja-JP" sz="1600" b="1" dirty="0">
                <a:solidFill>
                  <a:schemeClr val="bg1"/>
                </a:solidFill>
              </a:rPr>
              <a:t>1. RO Permeate Water Quality Prediction</a:t>
            </a:r>
          </a:p>
        </p:txBody>
      </p:sp>
      <p:sp>
        <p:nvSpPr>
          <p:cNvPr id="10" name="タイトル 4">
            <a:extLst>
              <a:ext uri="{FF2B5EF4-FFF2-40B4-BE49-F238E27FC236}">
                <a16:creationId xmlns:a16="http://schemas.microsoft.com/office/drawing/2014/main" id="{E1BD15AB-E694-215D-3F99-43B032075115}"/>
              </a:ext>
            </a:extLst>
          </p:cNvPr>
          <p:cNvSpPr txBox="1">
            <a:spLocks/>
          </p:cNvSpPr>
          <p:nvPr/>
        </p:nvSpPr>
        <p:spPr>
          <a:xfrm>
            <a:off x="517055" y="250825"/>
            <a:ext cx="11400125" cy="51809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2800" b="1" kern="1200">
                <a:solidFill>
                  <a:schemeClr val="bg1"/>
                </a:solidFill>
                <a:latin typeface="+mj-lt"/>
                <a:ea typeface="+mj-ea"/>
                <a:cs typeface="+mj-cs"/>
              </a:defRPr>
            </a:lvl1pPr>
          </a:lstStyle>
          <a:p>
            <a:r>
              <a:rPr lang="en-US" altLang="ja-JP" dirty="0"/>
              <a:t>Future Tasks</a:t>
            </a:r>
            <a:endParaRPr lang="ja-JP" altLang="en-US" dirty="0"/>
          </a:p>
        </p:txBody>
      </p:sp>
    </p:spTree>
    <p:extLst>
      <p:ext uri="{BB962C8B-B14F-4D97-AF65-F5344CB8AC3E}">
        <p14:creationId xmlns:p14="http://schemas.microsoft.com/office/powerpoint/2010/main" val="36074029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6F8C902-442C-434F-A39F-147621770AC5}"/>
              </a:ext>
            </a:extLst>
          </p:cNvPr>
          <p:cNvSpPr>
            <a:spLocks noGrp="1"/>
          </p:cNvSpPr>
          <p:nvPr>
            <p:ph type="title"/>
          </p:nvPr>
        </p:nvSpPr>
        <p:spPr/>
        <p:txBody>
          <a:bodyPr/>
          <a:lstStyle/>
          <a:p>
            <a:r>
              <a:rPr kumimoji="1" lang="en-US" altLang="ja-JP" dirty="0"/>
              <a:t>Agenda</a:t>
            </a:r>
            <a:endParaRPr kumimoji="1" lang="ja-JP" altLang="en-US" dirty="0"/>
          </a:p>
        </p:txBody>
      </p:sp>
      <p:sp>
        <p:nvSpPr>
          <p:cNvPr id="3" name="スライド番号プレースホルダー 2">
            <a:extLst>
              <a:ext uri="{FF2B5EF4-FFF2-40B4-BE49-F238E27FC236}">
                <a16:creationId xmlns:a16="http://schemas.microsoft.com/office/drawing/2014/main" id="{D0C6172D-DFC4-426A-8DB6-580CABC8B361}"/>
              </a:ext>
            </a:extLst>
          </p:cNvPr>
          <p:cNvSpPr>
            <a:spLocks noGrp="1"/>
          </p:cNvSpPr>
          <p:nvPr>
            <p:ph type="sldNum" sz="quarter" idx="12"/>
          </p:nvPr>
        </p:nvSpPr>
        <p:spPr/>
        <p:txBody>
          <a:bodyPr/>
          <a:lstStyle/>
          <a:p>
            <a:fld id="{584EAAFE-CFE5-40AD-8E95-5BFF290DC5CF}" type="slidenum">
              <a:rPr kumimoji="1" lang="ja-JP" altLang="en-US" smtClean="0"/>
              <a:pPr/>
              <a:t>12</a:t>
            </a:fld>
            <a:endParaRPr kumimoji="1" lang="ja-JP" altLang="en-US"/>
          </a:p>
        </p:txBody>
      </p:sp>
      <p:sp>
        <p:nvSpPr>
          <p:cNvPr id="4" name="テキスト プレースホルダー 3">
            <a:extLst>
              <a:ext uri="{FF2B5EF4-FFF2-40B4-BE49-F238E27FC236}">
                <a16:creationId xmlns:a16="http://schemas.microsoft.com/office/drawing/2014/main" id="{0A8619FA-D0E4-46AF-8DAE-98E358F96603}"/>
              </a:ext>
            </a:extLst>
          </p:cNvPr>
          <p:cNvSpPr>
            <a:spLocks noGrp="1"/>
          </p:cNvSpPr>
          <p:nvPr>
            <p:ph type="body" sz="quarter" idx="13"/>
          </p:nvPr>
        </p:nvSpPr>
        <p:spPr/>
        <p:txBody>
          <a:bodyPr/>
          <a:lstStyle/>
          <a:p>
            <a:r>
              <a:rPr kumimoji="1" lang="en-US" altLang="ja-JP" dirty="0">
                <a:solidFill>
                  <a:schemeClr val="bg1">
                    <a:lumMod val="50000"/>
                  </a:schemeClr>
                </a:solidFill>
              </a:rPr>
              <a:t>RO Permeate Water Quality Prediction</a:t>
            </a:r>
          </a:p>
          <a:p>
            <a:r>
              <a:rPr kumimoji="1" lang="en-US" altLang="ja-JP" dirty="0"/>
              <a:t>RO Membrane Fouling Modeling</a:t>
            </a:r>
          </a:p>
          <a:p>
            <a:r>
              <a:rPr lang="en-US" altLang="ja-JP" dirty="0">
                <a:solidFill>
                  <a:schemeClr val="bg1">
                    <a:lumMod val="50000"/>
                  </a:schemeClr>
                </a:solidFill>
              </a:rPr>
              <a:t>RO Optimization Concept</a:t>
            </a:r>
          </a:p>
          <a:p>
            <a:r>
              <a:rPr lang="en-US" altLang="ja-JP" dirty="0">
                <a:solidFill>
                  <a:schemeClr val="bg1">
                    <a:lumMod val="50000"/>
                  </a:schemeClr>
                </a:solidFill>
              </a:rPr>
              <a:t>Q&amp;A / Discussion</a:t>
            </a:r>
            <a:endParaRPr kumimoji="1" lang="ja-JP" altLang="en-US" dirty="0">
              <a:solidFill>
                <a:schemeClr val="bg1">
                  <a:lumMod val="50000"/>
                </a:schemeClr>
              </a:solidFill>
            </a:endParaRPr>
          </a:p>
        </p:txBody>
      </p:sp>
    </p:spTree>
    <p:extLst>
      <p:ext uri="{BB962C8B-B14F-4D97-AF65-F5344CB8AC3E}">
        <p14:creationId xmlns:p14="http://schemas.microsoft.com/office/powerpoint/2010/main" val="9635049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666E1FD-8ADE-43BC-B407-47CD161A4B79}"/>
              </a:ext>
            </a:extLst>
          </p:cNvPr>
          <p:cNvSpPr>
            <a:spLocks noGrp="1"/>
          </p:cNvSpPr>
          <p:nvPr>
            <p:ph type="title"/>
          </p:nvPr>
        </p:nvSpPr>
        <p:spPr/>
        <p:txBody>
          <a:bodyPr>
            <a:normAutofit fontScale="90000"/>
          </a:bodyPr>
          <a:lstStyle/>
          <a:p>
            <a:r>
              <a:rPr kumimoji="1" lang="en-US" altLang="ja-JP" sz="1800" b="1" i="0" u="none" strike="noStrike" kern="1200" cap="none" spc="0" normalizeH="0" baseline="0" noProof="0" dirty="0">
                <a:ln>
                  <a:noFill/>
                </a:ln>
                <a:solidFill>
                  <a:prstClr val="white"/>
                </a:solidFill>
                <a:effectLst/>
                <a:uLnTx/>
                <a:uFillTx/>
                <a:latin typeface="Arial"/>
                <a:ea typeface="Meiryo UI"/>
                <a:cs typeface="+mj-cs"/>
              </a:rPr>
              <a:t>2. RO Membrane Fouling Modeling</a:t>
            </a:r>
            <a:br>
              <a:rPr lang="en-US" altLang="ja-JP"/>
            </a:br>
            <a:r>
              <a:rPr lang="en-US" altLang="ja-JP"/>
              <a:t>Targeting</a:t>
            </a:r>
            <a:endParaRPr kumimoji="1" lang="ja-JP" altLang="en-US" dirty="0"/>
          </a:p>
        </p:txBody>
      </p:sp>
      <p:sp>
        <p:nvSpPr>
          <p:cNvPr id="3" name="スライド番号プレースホルダー 2">
            <a:extLst>
              <a:ext uri="{FF2B5EF4-FFF2-40B4-BE49-F238E27FC236}">
                <a16:creationId xmlns:a16="http://schemas.microsoft.com/office/drawing/2014/main" id="{C2AC843E-D0C3-4964-BF6D-427B6EB643DA}"/>
              </a:ext>
            </a:extLst>
          </p:cNvPr>
          <p:cNvSpPr>
            <a:spLocks noGrp="1"/>
          </p:cNvSpPr>
          <p:nvPr>
            <p:ph type="sldNum" sz="quarter" idx="10"/>
          </p:nvPr>
        </p:nvSpPr>
        <p:spPr/>
        <p:txBody>
          <a:bodyPr/>
          <a:lstStyle/>
          <a:p>
            <a:fld id="{584EAAFE-CFE5-40AD-8E95-5BFF290DC5CF}" type="slidenum">
              <a:rPr kumimoji="1" lang="ja-JP" altLang="en-US" smtClean="0"/>
              <a:pPr/>
              <a:t>13</a:t>
            </a:fld>
            <a:endParaRPr kumimoji="1" lang="ja-JP" altLang="en-US"/>
          </a:p>
        </p:txBody>
      </p:sp>
      <p:sp>
        <p:nvSpPr>
          <p:cNvPr id="4" name="テキスト プレースホルダー 3">
            <a:extLst>
              <a:ext uri="{FF2B5EF4-FFF2-40B4-BE49-F238E27FC236}">
                <a16:creationId xmlns:a16="http://schemas.microsoft.com/office/drawing/2014/main" id="{C281C86B-3079-4256-9FC4-43B6563AD565}"/>
              </a:ext>
            </a:extLst>
          </p:cNvPr>
          <p:cNvSpPr>
            <a:spLocks noGrp="1"/>
          </p:cNvSpPr>
          <p:nvPr>
            <p:ph type="body" sz="quarter" idx="11"/>
          </p:nvPr>
        </p:nvSpPr>
        <p:spPr>
          <a:xfrm>
            <a:off x="517055" y="1071366"/>
            <a:ext cx="11341887" cy="1507447"/>
          </a:xfrm>
        </p:spPr>
        <p:txBody>
          <a:bodyPr/>
          <a:lstStyle/>
          <a:p>
            <a:r>
              <a:rPr lang="en-US" altLang="ja-JP" dirty="0"/>
              <a:t>Clogging Classification</a:t>
            </a:r>
          </a:p>
          <a:p>
            <a:pPr lvl="1"/>
            <a:r>
              <a:rPr lang="en-US" altLang="ja-JP" dirty="0"/>
              <a:t>Scaling: Chemical &amp; Fluidic dynamics</a:t>
            </a:r>
          </a:p>
          <a:p>
            <a:pPr lvl="1"/>
            <a:r>
              <a:rPr lang="en-US" altLang="ja-JP" dirty="0"/>
              <a:t> Fouling: Bio &amp; </a:t>
            </a:r>
            <a:r>
              <a:rPr lang="en-US" altLang="ja-JP" dirty="0">
                <a:solidFill>
                  <a:srgbClr val="FF0000"/>
                </a:solidFill>
              </a:rPr>
              <a:t>Fluidic</a:t>
            </a:r>
            <a:r>
              <a:rPr lang="en-US" altLang="ja-JP" dirty="0"/>
              <a:t> dynamics</a:t>
            </a:r>
          </a:p>
        </p:txBody>
      </p:sp>
      <p:sp>
        <p:nvSpPr>
          <p:cNvPr id="8" name="テキスト ボックス 7">
            <a:extLst>
              <a:ext uri="{FF2B5EF4-FFF2-40B4-BE49-F238E27FC236}">
                <a16:creationId xmlns:a16="http://schemas.microsoft.com/office/drawing/2014/main" id="{1574D6A6-99D0-911C-57CB-4440C51BD53C}"/>
              </a:ext>
            </a:extLst>
          </p:cNvPr>
          <p:cNvSpPr txBox="1"/>
          <p:nvPr/>
        </p:nvSpPr>
        <p:spPr>
          <a:xfrm>
            <a:off x="6091238" y="60803"/>
            <a:ext cx="6100762" cy="646331"/>
          </a:xfrm>
          <a:prstGeom prst="rect">
            <a:avLst/>
          </a:prstGeom>
          <a:solidFill>
            <a:schemeClr val="bg1"/>
          </a:solidFill>
        </p:spPr>
        <p:txBody>
          <a:bodyPr wrap="square">
            <a:spAutoFit/>
          </a:bodyPr>
          <a:lstStyle/>
          <a:p>
            <a:r>
              <a:rPr lang="ja-JP" altLang="en-US" dirty="0"/>
              <a:t>https://www.ourpureh2o.com/home/showpublisheddocument/14305/637964028619970000</a:t>
            </a:r>
          </a:p>
        </p:txBody>
      </p:sp>
      <p:pic>
        <p:nvPicPr>
          <p:cNvPr id="16" name="図 15">
            <a:extLst>
              <a:ext uri="{FF2B5EF4-FFF2-40B4-BE49-F238E27FC236}">
                <a16:creationId xmlns:a16="http://schemas.microsoft.com/office/drawing/2014/main" id="{A8EBC633-43D8-6291-A875-6041FAC5647A}"/>
              </a:ext>
            </a:extLst>
          </p:cNvPr>
          <p:cNvPicPr>
            <a:picLocks noChangeAspect="1"/>
          </p:cNvPicPr>
          <p:nvPr/>
        </p:nvPicPr>
        <p:blipFill>
          <a:blip r:embed="rId3"/>
          <a:stretch>
            <a:fillRect/>
          </a:stretch>
        </p:blipFill>
        <p:spPr>
          <a:xfrm>
            <a:off x="1590778" y="3295229"/>
            <a:ext cx="4392185" cy="3243683"/>
          </a:xfrm>
          <a:prstGeom prst="rect">
            <a:avLst/>
          </a:prstGeom>
        </p:spPr>
      </p:pic>
      <p:sp>
        <p:nvSpPr>
          <p:cNvPr id="17" name="テキスト ボックス 16">
            <a:extLst>
              <a:ext uri="{FF2B5EF4-FFF2-40B4-BE49-F238E27FC236}">
                <a16:creationId xmlns:a16="http://schemas.microsoft.com/office/drawing/2014/main" id="{3F255039-54E1-9661-A5F6-6DEF4422DE9A}"/>
              </a:ext>
            </a:extLst>
          </p:cNvPr>
          <p:cNvSpPr txBox="1"/>
          <p:nvPr/>
        </p:nvSpPr>
        <p:spPr>
          <a:xfrm>
            <a:off x="3143250" y="2925897"/>
            <a:ext cx="902811" cy="369332"/>
          </a:xfrm>
          <a:prstGeom prst="rect">
            <a:avLst/>
          </a:prstGeom>
          <a:noFill/>
        </p:spPr>
        <p:txBody>
          <a:bodyPr wrap="none" rtlCol="0">
            <a:spAutoFit/>
          </a:bodyPr>
          <a:lstStyle/>
          <a:p>
            <a:r>
              <a:rPr kumimoji="1" lang="en-US" altLang="ja-JP" dirty="0"/>
              <a:t>scaling</a:t>
            </a:r>
            <a:endParaRPr kumimoji="1" lang="ja-JP" altLang="en-US" dirty="0"/>
          </a:p>
        </p:txBody>
      </p:sp>
      <p:pic>
        <p:nvPicPr>
          <p:cNvPr id="21" name="図 20">
            <a:extLst>
              <a:ext uri="{FF2B5EF4-FFF2-40B4-BE49-F238E27FC236}">
                <a16:creationId xmlns:a16="http://schemas.microsoft.com/office/drawing/2014/main" id="{E51E99B6-B79C-7CBD-897D-C94E6DFDF178}"/>
              </a:ext>
            </a:extLst>
          </p:cNvPr>
          <p:cNvPicPr>
            <a:picLocks noChangeAspect="1"/>
          </p:cNvPicPr>
          <p:nvPr/>
        </p:nvPicPr>
        <p:blipFill>
          <a:blip r:embed="rId4"/>
          <a:stretch>
            <a:fillRect/>
          </a:stretch>
        </p:blipFill>
        <p:spPr>
          <a:xfrm>
            <a:off x="5974240" y="2093427"/>
            <a:ext cx="5834062" cy="1178086"/>
          </a:xfrm>
          <a:prstGeom prst="rect">
            <a:avLst/>
          </a:prstGeom>
        </p:spPr>
      </p:pic>
      <p:pic>
        <p:nvPicPr>
          <p:cNvPr id="23" name="図 22">
            <a:extLst>
              <a:ext uri="{FF2B5EF4-FFF2-40B4-BE49-F238E27FC236}">
                <a16:creationId xmlns:a16="http://schemas.microsoft.com/office/drawing/2014/main" id="{2B8C5E55-D811-084B-8CAB-486D76520622}"/>
              </a:ext>
            </a:extLst>
          </p:cNvPr>
          <p:cNvPicPr>
            <a:picLocks noChangeAspect="1"/>
          </p:cNvPicPr>
          <p:nvPr/>
        </p:nvPicPr>
        <p:blipFill>
          <a:blip r:embed="rId5"/>
          <a:stretch>
            <a:fillRect/>
          </a:stretch>
        </p:blipFill>
        <p:spPr>
          <a:xfrm>
            <a:off x="6891339" y="3271513"/>
            <a:ext cx="4210048" cy="3316092"/>
          </a:xfrm>
          <a:prstGeom prst="rect">
            <a:avLst/>
          </a:prstGeom>
        </p:spPr>
      </p:pic>
      <p:sp>
        <p:nvSpPr>
          <p:cNvPr id="24" name="テキスト ボックス 23">
            <a:extLst>
              <a:ext uri="{FF2B5EF4-FFF2-40B4-BE49-F238E27FC236}">
                <a16:creationId xmlns:a16="http://schemas.microsoft.com/office/drawing/2014/main" id="{747B92EA-BB58-1029-7C60-99A0F964B55E}"/>
              </a:ext>
            </a:extLst>
          </p:cNvPr>
          <p:cNvSpPr txBox="1"/>
          <p:nvPr/>
        </p:nvSpPr>
        <p:spPr>
          <a:xfrm>
            <a:off x="8639175" y="1794400"/>
            <a:ext cx="864339" cy="369332"/>
          </a:xfrm>
          <a:prstGeom prst="rect">
            <a:avLst/>
          </a:prstGeom>
          <a:noFill/>
        </p:spPr>
        <p:txBody>
          <a:bodyPr wrap="none" rtlCol="0">
            <a:spAutoFit/>
          </a:bodyPr>
          <a:lstStyle/>
          <a:p>
            <a:r>
              <a:rPr kumimoji="1" lang="en-US" altLang="ja-JP" dirty="0"/>
              <a:t>fouling</a:t>
            </a:r>
            <a:endParaRPr kumimoji="1" lang="ja-JP" altLang="en-US" dirty="0"/>
          </a:p>
        </p:txBody>
      </p:sp>
    </p:spTree>
    <p:extLst>
      <p:ext uri="{BB962C8B-B14F-4D97-AF65-F5344CB8AC3E}">
        <p14:creationId xmlns:p14="http://schemas.microsoft.com/office/powerpoint/2010/main" val="26217977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666E1FD-8ADE-43BC-B407-47CD161A4B79}"/>
              </a:ext>
            </a:extLst>
          </p:cNvPr>
          <p:cNvSpPr>
            <a:spLocks noGrp="1"/>
          </p:cNvSpPr>
          <p:nvPr>
            <p:ph type="title"/>
          </p:nvPr>
        </p:nvSpPr>
        <p:spPr/>
        <p:txBody>
          <a:bodyPr>
            <a:normAutofit fontScale="90000"/>
          </a:bodyPr>
          <a:lstStyle/>
          <a:p>
            <a:r>
              <a:rPr kumimoji="1" lang="en-US" altLang="ja-JP" sz="1800" b="1" i="0" u="none" strike="noStrike" kern="1200" cap="none" spc="0" normalizeH="0" baseline="0" noProof="0" dirty="0">
                <a:ln>
                  <a:noFill/>
                </a:ln>
                <a:solidFill>
                  <a:prstClr val="white"/>
                </a:solidFill>
                <a:effectLst/>
                <a:uLnTx/>
                <a:uFillTx/>
                <a:latin typeface="Arial"/>
                <a:ea typeface="Meiryo UI"/>
                <a:cs typeface="+mj-cs"/>
              </a:rPr>
              <a:t>2. RO Membrane Fouling Modeling</a:t>
            </a:r>
            <a:br>
              <a:rPr kumimoji="1" lang="en-US" altLang="ja-JP" dirty="0"/>
            </a:br>
            <a:r>
              <a:rPr kumimoji="1" lang="en-US" altLang="ja-JP" dirty="0"/>
              <a:t>Physical</a:t>
            </a:r>
            <a:r>
              <a:rPr kumimoji="1" lang="ja-JP" altLang="en-US" dirty="0"/>
              <a:t> </a:t>
            </a:r>
            <a:r>
              <a:rPr kumimoji="1" lang="en-US" altLang="ja-JP" dirty="0"/>
              <a:t>D</a:t>
            </a:r>
            <a:r>
              <a:rPr lang="en-US" altLang="ja-JP" dirty="0"/>
              <a:t>ynamics based Modeling</a:t>
            </a:r>
            <a:endParaRPr kumimoji="1" lang="ja-JP" altLang="en-US" dirty="0"/>
          </a:p>
        </p:txBody>
      </p:sp>
      <p:sp>
        <p:nvSpPr>
          <p:cNvPr id="3" name="スライド番号プレースホルダー 2">
            <a:extLst>
              <a:ext uri="{FF2B5EF4-FFF2-40B4-BE49-F238E27FC236}">
                <a16:creationId xmlns:a16="http://schemas.microsoft.com/office/drawing/2014/main" id="{C2AC843E-D0C3-4964-BF6D-427B6EB643DA}"/>
              </a:ext>
            </a:extLst>
          </p:cNvPr>
          <p:cNvSpPr>
            <a:spLocks noGrp="1"/>
          </p:cNvSpPr>
          <p:nvPr>
            <p:ph type="sldNum" sz="quarter" idx="10"/>
          </p:nvPr>
        </p:nvSpPr>
        <p:spPr/>
        <p:txBody>
          <a:bodyPr/>
          <a:lstStyle/>
          <a:p>
            <a:fld id="{584EAAFE-CFE5-40AD-8E95-5BFF290DC5CF}" type="slidenum">
              <a:rPr kumimoji="1" lang="ja-JP" altLang="en-US" smtClean="0"/>
              <a:pPr/>
              <a:t>14</a:t>
            </a:fld>
            <a:endParaRPr kumimoji="1" lang="ja-JP" altLang="en-US"/>
          </a:p>
        </p:txBody>
      </p:sp>
      <p:sp>
        <p:nvSpPr>
          <p:cNvPr id="4" name="テキスト プレースホルダー 3">
            <a:extLst>
              <a:ext uri="{FF2B5EF4-FFF2-40B4-BE49-F238E27FC236}">
                <a16:creationId xmlns:a16="http://schemas.microsoft.com/office/drawing/2014/main" id="{C281C86B-3079-4256-9FC4-43B6563AD565}"/>
              </a:ext>
            </a:extLst>
          </p:cNvPr>
          <p:cNvSpPr>
            <a:spLocks noGrp="1"/>
          </p:cNvSpPr>
          <p:nvPr>
            <p:ph type="body" sz="quarter" idx="11"/>
          </p:nvPr>
        </p:nvSpPr>
        <p:spPr/>
        <p:txBody>
          <a:bodyPr/>
          <a:lstStyle/>
          <a:p>
            <a:r>
              <a:rPr lang="en-US" altLang="ja-JP" dirty="0"/>
              <a:t>Theory</a:t>
            </a:r>
            <a:r>
              <a:rPr lang="ja-JP" altLang="en-US" dirty="0"/>
              <a:t>：</a:t>
            </a:r>
            <a:r>
              <a:rPr lang="en-US" altLang="ja-JP" dirty="0"/>
              <a:t>Bernoulli's principle</a:t>
            </a:r>
          </a:p>
          <a:p>
            <a:pPr lvl="1"/>
            <a:endParaRPr lang="en-US" altLang="ja-JP" dirty="0"/>
          </a:p>
        </p:txBody>
      </p:sp>
      <p:pic>
        <p:nvPicPr>
          <p:cNvPr id="6" name="図 5">
            <a:extLst>
              <a:ext uri="{FF2B5EF4-FFF2-40B4-BE49-F238E27FC236}">
                <a16:creationId xmlns:a16="http://schemas.microsoft.com/office/drawing/2014/main" id="{CE136E6E-4D17-B616-4B2E-7C98AD62A425}"/>
              </a:ext>
            </a:extLst>
          </p:cNvPr>
          <p:cNvPicPr>
            <a:picLocks noChangeAspect="1"/>
          </p:cNvPicPr>
          <p:nvPr/>
        </p:nvPicPr>
        <p:blipFill>
          <a:blip r:embed="rId2"/>
          <a:stretch>
            <a:fillRect/>
          </a:stretch>
        </p:blipFill>
        <p:spPr>
          <a:xfrm>
            <a:off x="6280850" y="1704512"/>
            <a:ext cx="5079476" cy="4287938"/>
          </a:xfrm>
          <a:prstGeom prst="rect">
            <a:avLst/>
          </a:prstGeom>
        </p:spPr>
      </p:pic>
      <p:pic>
        <p:nvPicPr>
          <p:cNvPr id="8" name="図 7">
            <a:extLst>
              <a:ext uri="{FF2B5EF4-FFF2-40B4-BE49-F238E27FC236}">
                <a16:creationId xmlns:a16="http://schemas.microsoft.com/office/drawing/2014/main" id="{B75DECE7-AE75-6758-43A4-6AD8EEDE1FE2}"/>
              </a:ext>
            </a:extLst>
          </p:cNvPr>
          <p:cNvPicPr>
            <a:picLocks noChangeAspect="1"/>
          </p:cNvPicPr>
          <p:nvPr/>
        </p:nvPicPr>
        <p:blipFill>
          <a:blip r:embed="rId3"/>
          <a:stretch>
            <a:fillRect/>
          </a:stretch>
        </p:blipFill>
        <p:spPr>
          <a:xfrm>
            <a:off x="922428" y="1490127"/>
            <a:ext cx="4859807" cy="4716709"/>
          </a:xfrm>
          <a:prstGeom prst="rect">
            <a:avLst/>
          </a:prstGeom>
        </p:spPr>
      </p:pic>
      <p:sp>
        <p:nvSpPr>
          <p:cNvPr id="10" name="テキスト ボックス 9">
            <a:extLst>
              <a:ext uri="{FF2B5EF4-FFF2-40B4-BE49-F238E27FC236}">
                <a16:creationId xmlns:a16="http://schemas.microsoft.com/office/drawing/2014/main" id="{B74A62FE-9C3F-F716-224C-7497E2A329DA}"/>
              </a:ext>
            </a:extLst>
          </p:cNvPr>
          <p:cNvSpPr txBox="1"/>
          <p:nvPr/>
        </p:nvSpPr>
        <p:spPr>
          <a:xfrm>
            <a:off x="6280850" y="833941"/>
            <a:ext cx="6101602" cy="369332"/>
          </a:xfrm>
          <a:prstGeom prst="rect">
            <a:avLst/>
          </a:prstGeom>
          <a:noFill/>
        </p:spPr>
        <p:txBody>
          <a:bodyPr wrap="square">
            <a:spAutoFit/>
          </a:bodyPr>
          <a:lstStyle/>
          <a:p>
            <a:r>
              <a:rPr lang="ja-JP" altLang="en-US" dirty="0"/>
              <a:t>https://www.vedantu.com/physics/bernoullis-theorem</a:t>
            </a:r>
          </a:p>
        </p:txBody>
      </p:sp>
    </p:spTree>
    <p:extLst>
      <p:ext uri="{BB962C8B-B14F-4D97-AF65-F5344CB8AC3E}">
        <p14:creationId xmlns:p14="http://schemas.microsoft.com/office/powerpoint/2010/main" val="21975144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666E1FD-8ADE-43BC-B407-47CD161A4B79}"/>
              </a:ext>
            </a:extLst>
          </p:cNvPr>
          <p:cNvSpPr>
            <a:spLocks noGrp="1"/>
          </p:cNvSpPr>
          <p:nvPr>
            <p:ph type="title"/>
          </p:nvPr>
        </p:nvSpPr>
        <p:spPr/>
        <p:txBody>
          <a:bodyPr>
            <a:normAutofit fontScale="90000"/>
          </a:bodyPr>
          <a:lstStyle/>
          <a:p>
            <a:r>
              <a:rPr kumimoji="1" lang="en-US" altLang="ja-JP" sz="1800" b="1" i="0" u="none" strike="noStrike" kern="1200" cap="none" spc="0" normalizeH="0" baseline="0" noProof="0" dirty="0">
                <a:ln>
                  <a:noFill/>
                </a:ln>
                <a:solidFill>
                  <a:prstClr val="white"/>
                </a:solidFill>
                <a:effectLst/>
                <a:uLnTx/>
                <a:uFillTx/>
                <a:latin typeface="Arial"/>
                <a:ea typeface="Meiryo UI"/>
                <a:cs typeface="+mj-cs"/>
              </a:rPr>
              <a:t>2. RO Membrane Fouling Modeling</a:t>
            </a:r>
            <a:br>
              <a:rPr kumimoji="1" lang="en-US" altLang="ja-JP" dirty="0"/>
            </a:br>
            <a:r>
              <a:rPr kumimoji="1" lang="en-US" altLang="ja-JP" dirty="0"/>
              <a:t>Physical</a:t>
            </a:r>
            <a:r>
              <a:rPr kumimoji="1" lang="ja-JP" altLang="en-US" dirty="0"/>
              <a:t> </a:t>
            </a:r>
            <a:r>
              <a:rPr kumimoji="1" lang="en-US" altLang="ja-JP" dirty="0"/>
              <a:t>D</a:t>
            </a:r>
            <a:r>
              <a:rPr lang="en-US" altLang="ja-JP" dirty="0"/>
              <a:t>ynamics based Modeling</a:t>
            </a:r>
            <a:endParaRPr kumimoji="1" lang="ja-JP" altLang="en-US" dirty="0"/>
          </a:p>
        </p:txBody>
      </p:sp>
      <p:sp>
        <p:nvSpPr>
          <p:cNvPr id="3" name="スライド番号プレースホルダー 2">
            <a:extLst>
              <a:ext uri="{FF2B5EF4-FFF2-40B4-BE49-F238E27FC236}">
                <a16:creationId xmlns:a16="http://schemas.microsoft.com/office/drawing/2014/main" id="{C2AC843E-D0C3-4964-BF6D-427B6EB643DA}"/>
              </a:ext>
            </a:extLst>
          </p:cNvPr>
          <p:cNvSpPr>
            <a:spLocks noGrp="1"/>
          </p:cNvSpPr>
          <p:nvPr>
            <p:ph type="sldNum" sz="quarter" idx="10"/>
          </p:nvPr>
        </p:nvSpPr>
        <p:spPr/>
        <p:txBody>
          <a:bodyPr/>
          <a:lstStyle/>
          <a:p>
            <a:fld id="{584EAAFE-CFE5-40AD-8E95-5BFF290DC5CF}" type="slidenum">
              <a:rPr kumimoji="1" lang="ja-JP" altLang="en-US" smtClean="0"/>
              <a:pPr/>
              <a:t>15</a:t>
            </a:fld>
            <a:endParaRPr kumimoji="1" lang="ja-JP" altLang="en-US"/>
          </a:p>
        </p:txBody>
      </p:sp>
      <p:sp>
        <p:nvSpPr>
          <p:cNvPr id="4" name="テキスト プレースホルダー 3">
            <a:extLst>
              <a:ext uri="{FF2B5EF4-FFF2-40B4-BE49-F238E27FC236}">
                <a16:creationId xmlns:a16="http://schemas.microsoft.com/office/drawing/2014/main" id="{C281C86B-3079-4256-9FC4-43B6563AD565}"/>
              </a:ext>
            </a:extLst>
          </p:cNvPr>
          <p:cNvSpPr>
            <a:spLocks noGrp="1"/>
          </p:cNvSpPr>
          <p:nvPr>
            <p:ph type="body" sz="quarter" idx="11"/>
          </p:nvPr>
        </p:nvSpPr>
        <p:spPr/>
        <p:txBody>
          <a:bodyPr/>
          <a:lstStyle/>
          <a:p>
            <a:r>
              <a:rPr lang="en-US" altLang="ja-JP" dirty="0">
                <a:latin typeface="+mn-ea"/>
              </a:rPr>
              <a:t>Definition of system input and output</a:t>
            </a:r>
          </a:p>
          <a:p>
            <a:endParaRPr lang="en-US" altLang="ja-JP" dirty="0">
              <a:latin typeface="+mn-ea"/>
            </a:endParaRPr>
          </a:p>
        </p:txBody>
      </p:sp>
      <p:pic>
        <p:nvPicPr>
          <p:cNvPr id="7" name="図 6">
            <a:extLst>
              <a:ext uri="{FF2B5EF4-FFF2-40B4-BE49-F238E27FC236}">
                <a16:creationId xmlns:a16="http://schemas.microsoft.com/office/drawing/2014/main" id="{A0383F05-8047-9A20-D4CD-D2AEFDD31CD8}"/>
              </a:ext>
            </a:extLst>
          </p:cNvPr>
          <p:cNvPicPr>
            <a:picLocks noChangeAspect="1"/>
          </p:cNvPicPr>
          <p:nvPr/>
        </p:nvPicPr>
        <p:blipFill>
          <a:blip r:embed="rId2"/>
          <a:stretch>
            <a:fillRect/>
          </a:stretch>
        </p:blipFill>
        <p:spPr>
          <a:xfrm>
            <a:off x="1357342" y="1727948"/>
            <a:ext cx="9014722" cy="4152816"/>
          </a:xfrm>
          <a:prstGeom prst="rect">
            <a:avLst/>
          </a:prstGeom>
        </p:spPr>
      </p:pic>
    </p:spTree>
    <p:extLst>
      <p:ext uri="{BB962C8B-B14F-4D97-AF65-F5344CB8AC3E}">
        <p14:creationId xmlns:p14="http://schemas.microsoft.com/office/powerpoint/2010/main" val="31213508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666E1FD-8ADE-43BC-B407-47CD161A4B79}"/>
              </a:ext>
            </a:extLst>
          </p:cNvPr>
          <p:cNvSpPr>
            <a:spLocks noGrp="1"/>
          </p:cNvSpPr>
          <p:nvPr>
            <p:ph type="title"/>
          </p:nvPr>
        </p:nvSpPr>
        <p:spPr/>
        <p:txBody>
          <a:bodyPr>
            <a:normAutofit fontScale="90000"/>
          </a:bodyPr>
          <a:lstStyle/>
          <a:p>
            <a:r>
              <a:rPr kumimoji="1" lang="en-US" altLang="ja-JP" sz="1800" b="1" i="0" u="none" strike="noStrike" kern="1200" cap="none" spc="0" normalizeH="0" baseline="0" noProof="0" dirty="0">
                <a:ln>
                  <a:noFill/>
                </a:ln>
                <a:solidFill>
                  <a:prstClr val="white"/>
                </a:solidFill>
                <a:effectLst/>
                <a:uLnTx/>
                <a:uFillTx/>
                <a:latin typeface="Arial"/>
                <a:ea typeface="Meiryo UI"/>
                <a:cs typeface="+mj-cs"/>
              </a:rPr>
              <a:t>2. RO Membrane Fouling Modeling</a:t>
            </a:r>
            <a:br>
              <a:rPr kumimoji="1" lang="en-US" altLang="ja-JP" dirty="0"/>
            </a:br>
            <a:r>
              <a:rPr kumimoji="1" lang="en-US" altLang="ja-JP" dirty="0"/>
              <a:t>Application to LVMWD</a:t>
            </a:r>
            <a:endParaRPr kumimoji="1" lang="ja-JP" altLang="en-US" dirty="0"/>
          </a:p>
        </p:txBody>
      </p:sp>
      <p:sp>
        <p:nvSpPr>
          <p:cNvPr id="3" name="スライド番号プレースホルダー 2">
            <a:extLst>
              <a:ext uri="{FF2B5EF4-FFF2-40B4-BE49-F238E27FC236}">
                <a16:creationId xmlns:a16="http://schemas.microsoft.com/office/drawing/2014/main" id="{C2AC843E-D0C3-4964-BF6D-427B6EB643DA}"/>
              </a:ext>
            </a:extLst>
          </p:cNvPr>
          <p:cNvSpPr>
            <a:spLocks noGrp="1"/>
          </p:cNvSpPr>
          <p:nvPr>
            <p:ph type="sldNum" sz="quarter" idx="10"/>
          </p:nvPr>
        </p:nvSpPr>
        <p:spPr/>
        <p:txBody>
          <a:bodyPr/>
          <a:lstStyle/>
          <a:p>
            <a:fld id="{584EAAFE-CFE5-40AD-8E95-5BFF290DC5CF}" type="slidenum">
              <a:rPr kumimoji="1" lang="ja-JP" altLang="en-US" smtClean="0"/>
              <a:pPr/>
              <a:t>16</a:t>
            </a:fld>
            <a:endParaRPr kumimoji="1" lang="ja-JP" altLang="en-US"/>
          </a:p>
        </p:txBody>
      </p:sp>
      <mc:AlternateContent xmlns:mc="http://schemas.openxmlformats.org/markup-compatibility/2006" xmlns:a14="http://schemas.microsoft.com/office/drawing/2010/main">
        <mc:Choice Requires="a14">
          <p:sp>
            <p:nvSpPr>
              <p:cNvPr id="4" name="テキスト プレースホルダー 3">
                <a:extLst>
                  <a:ext uri="{FF2B5EF4-FFF2-40B4-BE49-F238E27FC236}">
                    <a16:creationId xmlns:a16="http://schemas.microsoft.com/office/drawing/2014/main" id="{C281C86B-3079-4256-9FC4-43B6563AD565}"/>
                  </a:ext>
                </a:extLst>
              </p:cNvPr>
              <p:cNvSpPr>
                <a:spLocks noGrp="1"/>
              </p:cNvSpPr>
              <p:nvPr>
                <p:ph type="body" sz="quarter" idx="11"/>
              </p:nvPr>
            </p:nvSpPr>
            <p:spPr/>
            <p:txBody>
              <a:bodyPr/>
              <a:lstStyle/>
              <a:p>
                <a:r>
                  <a:rPr lang="en-US" altLang="ja-JP" dirty="0"/>
                  <a:t>Bernoulli's Principle</a:t>
                </a:r>
              </a:p>
              <a:p>
                <a:endParaRPr lang="en-US" altLang="ja-JP" dirty="0"/>
              </a:p>
              <a:p>
                <a:pPr marL="341313" lvl="1" indent="0">
                  <a:buNone/>
                </a:pPr>
                <a:endParaRPr lang="en-US" altLang="ja-JP" dirty="0"/>
              </a:p>
              <a:p>
                <a:pPr lvl="1"/>
                <a:r>
                  <a:rPr lang="en-US" altLang="ja-JP" dirty="0"/>
                  <a:t>Exchanging  volume flow to velocity</a:t>
                </a:r>
                <a:br>
                  <a:rPr lang="en-US" altLang="ja-JP" dirty="0"/>
                </a:br>
                <a14:m>
                  <m:oMath xmlns:m="http://schemas.openxmlformats.org/officeDocument/2006/math">
                    <m:r>
                      <a:rPr lang="en-US" altLang="ja-JP" b="0" i="1" smtClean="0">
                        <a:latin typeface="Cambria Math" panose="02040503050406030204" pitchFamily="18" charset="0"/>
                      </a:rPr>
                      <m:t>𝑄</m:t>
                    </m:r>
                    <m:r>
                      <a:rPr lang="en-US" altLang="ja-JP" b="0" i="1" smtClean="0">
                        <a:latin typeface="Cambria Math" panose="02040503050406030204" pitchFamily="18" charset="0"/>
                      </a:rPr>
                      <m:t>[</m:t>
                    </m:r>
                    <m:sSup>
                      <m:sSupPr>
                        <m:ctrlPr>
                          <a:rPr lang="en-US" altLang="ja-JP" b="0" i="1" smtClean="0">
                            <a:latin typeface="Cambria Math" panose="02040503050406030204" pitchFamily="18" charset="0"/>
                          </a:rPr>
                        </m:ctrlPr>
                      </m:sSupPr>
                      <m:e>
                        <m:r>
                          <a:rPr lang="en-US" altLang="ja-JP" b="0" i="1" smtClean="0">
                            <a:latin typeface="Cambria Math" panose="02040503050406030204" pitchFamily="18" charset="0"/>
                          </a:rPr>
                          <m:t>𝑚</m:t>
                        </m:r>
                      </m:e>
                      <m:sup>
                        <m:r>
                          <a:rPr lang="en-US" altLang="ja-JP" b="0" i="1" smtClean="0">
                            <a:latin typeface="Cambria Math" panose="02040503050406030204" pitchFamily="18" charset="0"/>
                          </a:rPr>
                          <m:t>3</m:t>
                        </m:r>
                      </m:sup>
                    </m:sSup>
                    <m:r>
                      <a:rPr lang="en-US" altLang="ja-JP" b="0" i="1" smtClean="0">
                        <a:latin typeface="Cambria Math" panose="02040503050406030204" pitchFamily="18" charset="0"/>
                      </a:rPr>
                      <m:t>/</m:t>
                    </m:r>
                    <m:r>
                      <a:rPr lang="en-US" altLang="ja-JP" b="0" i="1" smtClean="0">
                        <a:latin typeface="Cambria Math" panose="02040503050406030204" pitchFamily="18" charset="0"/>
                      </a:rPr>
                      <m:t>𝑠</m:t>
                    </m:r>
                    <m:r>
                      <a:rPr lang="en-US" altLang="ja-JP" b="0" i="1" smtClean="0">
                        <a:latin typeface="Cambria Math" panose="02040503050406030204" pitchFamily="18" charset="0"/>
                      </a:rPr>
                      <m:t>]=</m:t>
                    </m:r>
                    <m:r>
                      <a:rPr lang="en-US" altLang="ja-JP" b="0" i="1" smtClean="0">
                        <a:latin typeface="Cambria Math" panose="02040503050406030204" pitchFamily="18" charset="0"/>
                      </a:rPr>
                      <m:t>𝐴</m:t>
                    </m:r>
                    <m:r>
                      <a:rPr lang="en-US" altLang="ja-JP" b="0" i="1" smtClean="0">
                        <a:latin typeface="Cambria Math" panose="02040503050406030204" pitchFamily="18" charset="0"/>
                      </a:rPr>
                      <m:t>∗</m:t>
                    </m:r>
                    <m:r>
                      <a:rPr lang="en-US" altLang="ja-JP" b="0" i="1" smtClean="0">
                        <a:latin typeface="Cambria Math" panose="02040503050406030204" pitchFamily="18" charset="0"/>
                      </a:rPr>
                      <m:t>𝑣</m:t>
                    </m:r>
                    <m:r>
                      <a:rPr lang="en-US" altLang="ja-JP" b="0" i="1" smtClean="0">
                        <a:latin typeface="Cambria Math" panose="02040503050406030204" pitchFamily="18" charset="0"/>
                      </a:rPr>
                      <m:t>,  </m:t>
                    </m:r>
                    <m:r>
                      <a:rPr lang="en-US" altLang="ja-JP" b="0" i="1" smtClean="0">
                        <a:latin typeface="Cambria Math" panose="02040503050406030204" pitchFamily="18" charset="0"/>
                      </a:rPr>
                      <m:t>𝐴</m:t>
                    </m:r>
                    <m:d>
                      <m:dPr>
                        <m:begChr m:val="["/>
                        <m:endChr m:val="]"/>
                        <m:ctrlPr>
                          <a:rPr lang="en-US" altLang="ja-JP" b="0" i="1" smtClean="0">
                            <a:latin typeface="Cambria Math" panose="02040503050406030204" pitchFamily="18" charset="0"/>
                          </a:rPr>
                        </m:ctrlPr>
                      </m:dPr>
                      <m:e>
                        <m:sSup>
                          <m:sSupPr>
                            <m:ctrlPr>
                              <a:rPr lang="en-US" altLang="ja-JP" b="0" i="1" smtClean="0">
                                <a:latin typeface="Cambria Math" panose="02040503050406030204" pitchFamily="18" charset="0"/>
                              </a:rPr>
                            </m:ctrlPr>
                          </m:sSupPr>
                          <m:e>
                            <m:r>
                              <a:rPr lang="en-US" altLang="ja-JP" b="0" i="1" smtClean="0">
                                <a:latin typeface="Cambria Math" panose="02040503050406030204" pitchFamily="18" charset="0"/>
                              </a:rPr>
                              <m:t>𝑚</m:t>
                            </m:r>
                          </m:e>
                          <m:sup>
                            <m:r>
                              <a:rPr lang="en-US" altLang="ja-JP" b="0" i="1" smtClean="0">
                                <a:latin typeface="Cambria Math" panose="02040503050406030204" pitchFamily="18" charset="0"/>
                              </a:rPr>
                              <m:t>2</m:t>
                            </m:r>
                          </m:sup>
                        </m:sSup>
                      </m:e>
                    </m:d>
                    <m:r>
                      <a:rPr lang="en-US" altLang="ja-JP" b="0" i="1" smtClean="0">
                        <a:latin typeface="Cambria Math" panose="02040503050406030204" pitchFamily="18" charset="0"/>
                      </a:rPr>
                      <m:t>,</m:t>
                    </m:r>
                    <m:r>
                      <a:rPr lang="en-US" altLang="ja-JP" b="0" i="1" smtClean="0">
                        <a:latin typeface="Cambria Math" panose="02040503050406030204" pitchFamily="18" charset="0"/>
                      </a:rPr>
                      <m:t>𝑣</m:t>
                    </m:r>
                    <m:r>
                      <a:rPr lang="en-US" altLang="ja-JP" b="0" i="1" smtClean="0">
                        <a:latin typeface="Cambria Math" panose="02040503050406030204" pitchFamily="18" charset="0"/>
                      </a:rPr>
                      <m:t>[</m:t>
                    </m:r>
                    <m:r>
                      <a:rPr lang="en-US" altLang="ja-JP" b="0" i="1" smtClean="0">
                        <a:latin typeface="Cambria Math" panose="02040503050406030204" pitchFamily="18" charset="0"/>
                      </a:rPr>
                      <m:t>𝑚</m:t>
                    </m:r>
                    <m:r>
                      <a:rPr lang="en-US" altLang="ja-JP" b="0" i="1" smtClean="0">
                        <a:latin typeface="Cambria Math" panose="02040503050406030204" pitchFamily="18" charset="0"/>
                      </a:rPr>
                      <m:t>/</m:t>
                    </m:r>
                    <m:r>
                      <a:rPr lang="en-US" altLang="ja-JP" b="0" i="1" smtClean="0">
                        <a:latin typeface="Cambria Math" panose="02040503050406030204" pitchFamily="18" charset="0"/>
                      </a:rPr>
                      <m:t>𝑠</m:t>
                    </m:r>
                    <m:r>
                      <a:rPr lang="en-US" altLang="ja-JP" b="0" i="1" smtClean="0">
                        <a:latin typeface="Cambria Math" panose="02040503050406030204" pitchFamily="18" charset="0"/>
                      </a:rPr>
                      <m:t>]</m:t>
                    </m:r>
                  </m:oMath>
                </a14:m>
                <a:endParaRPr lang="en-US" altLang="ja-JP" dirty="0"/>
              </a:p>
              <a:p>
                <a:pPr lvl="1"/>
                <a:r>
                  <a:rPr lang="en-US" altLang="ja-JP" dirty="0"/>
                  <a:t> Bernoulli’s principle at RO System</a:t>
                </a:r>
                <a:br>
                  <a:rPr lang="en-US" altLang="ja-JP" dirty="0"/>
                </a:br>
                <a14:m>
                  <m:oMath xmlns:m="http://schemas.openxmlformats.org/officeDocument/2006/math">
                    <m:sSub>
                      <m:sSubPr>
                        <m:ctrlPr>
                          <a:rPr lang="en-US" altLang="ja-JP" sz="1800" i="1">
                            <a:latin typeface="Cambria Math" panose="02040503050406030204" pitchFamily="18" charset="0"/>
                          </a:rPr>
                        </m:ctrlPr>
                      </m:sSubPr>
                      <m:e>
                        <m:r>
                          <a:rPr lang="en-US" altLang="ja-JP" sz="1800" b="0" i="1" smtClean="0">
                            <a:latin typeface="Cambria Math" panose="02040503050406030204" pitchFamily="18" charset="0"/>
                          </a:rPr>
                          <m:t>𝑃</m:t>
                        </m:r>
                      </m:e>
                      <m:sub>
                        <m:r>
                          <a:rPr lang="en-US" altLang="ja-JP" sz="1800" b="0" i="1" smtClean="0">
                            <a:latin typeface="Cambria Math" panose="02040503050406030204" pitchFamily="18" charset="0"/>
                          </a:rPr>
                          <m:t>1,</m:t>
                        </m:r>
                        <m:r>
                          <a:rPr lang="en-US" altLang="ja-JP" sz="1800" i="1">
                            <a:latin typeface="Cambria Math" panose="02040503050406030204" pitchFamily="18" charset="0"/>
                          </a:rPr>
                          <m:t>𝑓𝑒𝑒𝑑</m:t>
                        </m:r>
                      </m:sub>
                    </m:sSub>
                    <m:r>
                      <a:rPr lang="en-US" altLang="ja-JP" sz="1800" b="0" i="1" smtClean="0">
                        <a:latin typeface="Cambria Math" panose="02040503050406030204" pitchFamily="18" charset="0"/>
                      </a:rPr>
                      <m:t>+</m:t>
                    </m:r>
                    <m:f>
                      <m:fPr>
                        <m:ctrlPr>
                          <a:rPr lang="en-US" altLang="ja-JP" sz="1800" b="0" i="1" smtClean="0">
                            <a:latin typeface="Cambria Math" panose="02040503050406030204" pitchFamily="18" charset="0"/>
                          </a:rPr>
                        </m:ctrlPr>
                      </m:fPr>
                      <m:num>
                        <m:r>
                          <a:rPr lang="en-US" altLang="ja-JP" sz="1800" b="0" i="1" smtClean="0">
                            <a:latin typeface="Cambria Math" panose="02040503050406030204" pitchFamily="18" charset="0"/>
                          </a:rPr>
                          <m:t>1</m:t>
                        </m:r>
                      </m:num>
                      <m:den>
                        <m:r>
                          <a:rPr lang="en-US" altLang="ja-JP" sz="1800" b="0" i="1" smtClean="0">
                            <a:latin typeface="Cambria Math" panose="02040503050406030204" pitchFamily="18" charset="0"/>
                          </a:rPr>
                          <m:t>2</m:t>
                        </m:r>
                      </m:den>
                    </m:f>
                    <m:r>
                      <a:rPr lang="en-US" altLang="ja-JP" sz="1800" i="1">
                        <a:latin typeface="Cambria Math" panose="02040503050406030204" pitchFamily="18" charset="0"/>
                        <a:ea typeface="Cambria Math" panose="02040503050406030204" pitchFamily="18" charset="0"/>
                      </a:rPr>
                      <m:t>𝜌</m:t>
                    </m:r>
                    <m:r>
                      <a:rPr lang="en-US" altLang="ja-JP" sz="1800" b="0" i="1" smtClean="0">
                        <a:latin typeface="Cambria Math" panose="02040503050406030204" pitchFamily="18" charset="0"/>
                        <a:ea typeface="Cambria Math" panose="02040503050406030204" pitchFamily="18" charset="0"/>
                      </a:rPr>
                      <m:t>∗</m:t>
                    </m:r>
                    <m:sSubSup>
                      <m:sSubSupPr>
                        <m:ctrlPr>
                          <a:rPr lang="en-US" altLang="ja-JP" sz="1800" b="0" i="1" smtClean="0">
                            <a:latin typeface="Cambria Math" panose="02040503050406030204" pitchFamily="18" charset="0"/>
                            <a:ea typeface="Cambria Math" panose="02040503050406030204" pitchFamily="18" charset="0"/>
                          </a:rPr>
                        </m:ctrlPr>
                      </m:sSubSupPr>
                      <m:e>
                        <m:r>
                          <a:rPr lang="en-US" altLang="ja-JP" sz="1800" b="0" i="1" smtClean="0">
                            <a:latin typeface="Cambria Math" panose="02040503050406030204" pitchFamily="18" charset="0"/>
                            <a:ea typeface="Cambria Math" panose="02040503050406030204" pitchFamily="18" charset="0"/>
                          </a:rPr>
                          <m:t>𝑣</m:t>
                        </m:r>
                      </m:e>
                      <m:sub>
                        <m:r>
                          <a:rPr lang="en-US" altLang="ja-JP" sz="1800" b="0" i="1" smtClean="0">
                            <a:latin typeface="Cambria Math" panose="02040503050406030204" pitchFamily="18" charset="0"/>
                            <a:ea typeface="Cambria Math" panose="02040503050406030204" pitchFamily="18" charset="0"/>
                          </a:rPr>
                          <m:t>1,</m:t>
                        </m:r>
                        <m:r>
                          <a:rPr lang="en-US" altLang="ja-JP" sz="1800" b="0" i="1" smtClean="0">
                            <a:latin typeface="Cambria Math" panose="02040503050406030204" pitchFamily="18" charset="0"/>
                            <a:ea typeface="Cambria Math" panose="02040503050406030204" pitchFamily="18" charset="0"/>
                          </a:rPr>
                          <m:t>𝑓𝑒𝑒𝑑</m:t>
                        </m:r>
                      </m:sub>
                      <m:sup>
                        <m:r>
                          <a:rPr lang="en-US" altLang="ja-JP" sz="1800" b="0" i="1" smtClean="0">
                            <a:latin typeface="Cambria Math" panose="02040503050406030204" pitchFamily="18" charset="0"/>
                            <a:ea typeface="Cambria Math" panose="02040503050406030204" pitchFamily="18" charset="0"/>
                          </a:rPr>
                          <m:t>2</m:t>
                        </m:r>
                      </m:sup>
                    </m:sSubSup>
                    <m:r>
                      <a:rPr lang="en-US" altLang="ja-JP" sz="1800" b="0" i="1" smtClean="0">
                        <a:latin typeface="Cambria Math" panose="02040503050406030204" pitchFamily="18" charset="0"/>
                        <a:ea typeface="Cambria Math" panose="02040503050406030204" pitchFamily="18" charset="0"/>
                      </a:rPr>
                      <m:t>=</m:t>
                    </m:r>
                    <m:sSub>
                      <m:sSubPr>
                        <m:ctrlPr>
                          <a:rPr lang="en-US" altLang="ja-JP" sz="1800" i="1">
                            <a:latin typeface="Cambria Math" panose="02040503050406030204" pitchFamily="18" charset="0"/>
                          </a:rPr>
                        </m:ctrlPr>
                      </m:sSubPr>
                      <m:e>
                        <m:r>
                          <a:rPr lang="en-US" altLang="ja-JP" sz="1800" b="0" i="1" smtClean="0">
                            <a:latin typeface="Cambria Math" panose="02040503050406030204" pitchFamily="18" charset="0"/>
                          </a:rPr>
                          <m:t>𝑃</m:t>
                        </m:r>
                      </m:e>
                      <m:sub>
                        <m:r>
                          <a:rPr lang="en-US" altLang="ja-JP" sz="1800" b="0" i="1" smtClean="0">
                            <a:latin typeface="Cambria Math" panose="02040503050406030204" pitchFamily="18" charset="0"/>
                          </a:rPr>
                          <m:t>1,</m:t>
                        </m:r>
                        <m:r>
                          <a:rPr lang="en-US" altLang="ja-JP" sz="1800" i="1">
                            <a:latin typeface="Cambria Math" panose="02040503050406030204" pitchFamily="18" charset="0"/>
                          </a:rPr>
                          <m:t>𝑝</m:t>
                        </m:r>
                        <m:r>
                          <a:rPr lang="en-US" altLang="ja-JP" sz="1800" b="0" i="1" smtClean="0">
                            <a:latin typeface="Cambria Math" panose="02040503050406030204" pitchFamily="18" charset="0"/>
                          </a:rPr>
                          <m:t>𝑒𝑟𝑚</m:t>
                        </m:r>
                      </m:sub>
                    </m:sSub>
                    <m:r>
                      <a:rPr lang="en-US" altLang="ja-JP" sz="1800" i="1">
                        <a:latin typeface="Cambria Math" panose="02040503050406030204" pitchFamily="18" charset="0"/>
                      </a:rPr>
                      <m:t>+</m:t>
                    </m:r>
                    <m:f>
                      <m:fPr>
                        <m:ctrlPr>
                          <a:rPr lang="en-US" altLang="ja-JP" sz="1800" i="1">
                            <a:latin typeface="Cambria Math" panose="02040503050406030204" pitchFamily="18" charset="0"/>
                          </a:rPr>
                        </m:ctrlPr>
                      </m:fPr>
                      <m:num>
                        <m:r>
                          <a:rPr lang="en-US" altLang="ja-JP" sz="1800" i="1">
                            <a:latin typeface="Cambria Math" panose="02040503050406030204" pitchFamily="18" charset="0"/>
                          </a:rPr>
                          <m:t>1</m:t>
                        </m:r>
                      </m:num>
                      <m:den>
                        <m:r>
                          <a:rPr lang="en-US" altLang="ja-JP" sz="1800" i="1">
                            <a:latin typeface="Cambria Math" panose="02040503050406030204" pitchFamily="18" charset="0"/>
                          </a:rPr>
                          <m:t>2</m:t>
                        </m:r>
                      </m:den>
                    </m:f>
                    <m:r>
                      <a:rPr lang="en-US" altLang="ja-JP" sz="1800" i="1">
                        <a:latin typeface="Cambria Math" panose="02040503050406030204" pitchFamily="18" charset="0"/>
                        <a:ea typeface="Cambria Math" panose="02040503050406030204" pitchFamily="18" charset="0"/>
                      </a:rPr>
                      <m:t>𝜌</m:t>
                    </m:r>
                    <m:r>
                      <a:rPr lang="en-US" altLang="ja-JP" sz="1800" i="1">
                        <a:latin typeface="Cambria Math" panose="02040503050406030204" pitchFamily="18" charset="0"/>
                        <a:ea typeface="Cambria Math" panose="02040503050406030204" pitchFamily="18" charset="0"/>
                      </a:rPr>
                      <m:t>∗</m:t>
                    </m:r>
                    <m:sSubSup>
                      <m:sSubSupPr>
                        <m:ctrlPr>
                          <a:rPr lang="en-US" altLang="ja-JP" sz="1800" i="1">
                            <a:latin typeface="Cambria Math" panose="02040503050406030204" pitchFamily="18" charset="0"/>
                            <a:ea typeface="Cambria Math" panose="02040503050406030204" pitchFamily="18" charset="0"/>
                          </a:rPr>
                        </m:ctrlPr>
                      </m:sSubSupPr>
                      <m:e>
                        <m:r>
                          <a:rPr lang="en-US" altLang="ja-JP" sz="1800" i="1">
                            <a:latin typeface="Cambria Math" panose="02040503050406030204" pitchFamily="18" charset="0"/>
                            <a:ea typeface="Cambria Math" panose="02040503050406030204" pitchFamily="18" charset="0"/>
                          </a:rPr>
                          <m:t>𝑣</m:t>
                        </m:r>
                      </m:e>
                      <m:sub>
                        <m:r>
                          <a:rPr lang="en-US" altLang="ja-JP" sz="1800" b="0" i="1" smtClean="0">
                            <a:latin typeface="Cambria Math" panose="02040503050406030204" pitchFamily="18" charset="0"/>
                            <a:ea typeface="Cambria Math" panose="02040503050406030204" pitchFamily="18" charset="0"/>
                          </a:rPr>
                          <m:t>1,</m:t>
                        </m:r>
                        <m:r>
                          <a:rPr lang="en-US" altLang="ja-JP" sz="1800" i="1">
                            <a:latin typeface="Cambria Math" panose="02040503050406030204" pitchFamily="18" charset="0"/>
                          </a:rPr>
                          <m:t>𝑝</m:t>
                        </m:r>
                        <m:r>
                          <a:rPr lang="en-US" altLang="ja-JP" sz="1800" b="0" i="1" smtClean="0">
                            <a:latin typeface="Cambria Math" panose="02040503050406030204" pitchFamily="18" charset="0"/>
                          </a:rPr>
                          <m:t>𝑒𝑟𝑚</m:t>
                        </m:r>
                      </m:sub>
                      <m:sup>
                        <m:r>
                          <a:rPr lang="en-US" altLang="ja-JP" sz="1800" i="1">
                            <a:latin typeface="Cambria Math" panose="02040503050406030204" pitchFamily="18" charset="0"/>
                            <a:ea typeface="Cambria Math" panose="02040503050406030204" pitchFamily="18" charset="0"/>
                          </a:rPr>
                          <m:t>2</m:t>
                        </m:r>
                      </m:sup>
                    </m:sSubSup>
                    <m:r>
                      <a:rPr lang="en-US" altLang="ja-JP" sz="1800" b="0" i="1" smtClean="0">
                        <a:latin typeface="Cambria Math" panose="02040503050406030204" pitchFamily="18" charset="0"/>
                        <a:ea typeface="Cambria Math" panose="02040503050406030204" pitchFamily="18" charset="0"/>
                      </a:rPr>
                      <m:t>+</m:t>
                    </m:r>
                    <m:sSub>
                      <m:sSubPr>
                        <m:ctrlPr>
                          <a:rPr lang="en-US" altLang="ja-JP" sz="1800" i="1">
                            <a:latin typeface="Cambria Math" panose="02040503050406030204" pitchFamily="18" charset="0"/>
                          </a:rPr>
                        </m:ctrlPr>
                      </m:sSubPr>
                      <m:e>
                        <m:r>
                          <a:rPr lang="en-US" altLang="ja-JP" sz="1800" b="0" i="1" smtClean="0">
                            <a:latin typeface="Cambria Math" panose="02040503050406030204" pitchFamily="18" charset="0"/>
                          </a:rPr>
                          <m:t>𝑃</m:t>
                        </m:r>
                      </m:e>
                      <m:sub>
                        <m:r>
                          <a:rPr lang="en-US" altLang="ja-JP" sz="1800" b="0" i="1" smtClean="0">
                            <a:latin typeface="Cambria Math" panose="02040503050406030204" pitchFamily="18" charset="0"/>
                          </a:rPr>
                          <m:t>2,</m:t>
                        </m:r>
                        <m:r>
                          <a:rPr lang="en-US" altLang="ja-JP" sz="1800" i="1">
                            <a:latin typeface="Cambria Math" panose="02040503050406030204" pitchFamily="18" charset="0"/>
                          </a:rPr>
                          <m:t>𝑝</m:t>
                        </m:r>
                        <m:r>
                          <a:rPr lang="en-US" altLang="ja-JP" sz="1800" b="0" i="1" smtClean="0">
                            <a:latin typeface="Cambria Math" panose="02040503050406030204" pitchFamily="18" charset="0"/>
                          </a:rPr>
                          <m:t>𝑒𝑟𝑚</m:t>
                        </m:r>
                      </m:sub>
                    </m:sSub>
                    <m:r>
                      <a:rPr lang="en-US" altLang="ja-JP" sz="1800" i="1">
                        <a:latin typeface="Cambria Math" panose="02040503050406030204" pitchFamily="18" charset="0"/>
                      </a:rPr>
                      <m:t>+</m:t>
                    </m:r>
                    <m:f>
                      <m:fPr>
                        <m:ctrlPr>
                          <a:rPr lang="en-US" altLang="ja-JP" sz="1800" i="1">
                            <a:latin typeface="Cambria Math" panose="02040503050406030204" pitchFamily="18" charset="0"/>
                          </a:rPr>
                        </m:ctrlPr>
                      </m:fPr>
                      <m:num>
                        <m:r>
                          <a:rPr lang="en-US" altLang="ja-JP" sz="1800" i="1">
                            <a:latin typeface="Cambria Math" panose="02040503050406030204" pitchFamily="18" charset="0"/>
                          </a:rPr>
                          <m:t>1</m:t>
                        </m:r>
                      </m:num>
                      <m:den>
                        <m:r>
                          <a:rPr lang="en-US" altLang="ja-JP" sz="1800" i="1">
                            <a:latin typeface="Cambria Math" panose="02040503050406030204" pitchFamily="18" charset="0"/>
                          </a:rPr>
                          <m:t>2</m:t>
                        </m:r>
                      </m:den>
                    </m:f>
                    <m:r>
                      <a:rPr lang="en-US" altLang="ja-JP" sz="1800" i="1">
                        <a:latin typeface="Cambria Math" panose="02040503050406030204" pitchFamily="18" charset="0"/>
                        <a:ea typeface="Cambria Math" panose="02040503050406030204" pitchFamily="18" charset="0"/>
                      </a:rPr>
                      <m:t>𝜌</m:t>
                    </m:r>
                    <m:r>
                      <a:rPr lang="en-US" altLang="ja-JP" sz="1800" i="1">
                        <a:latin typeface="Cambria Math" panose="02040503050406030204" pitchFamily="18" charset="0"/>
                        <a:ea typeface="Cambria Math" panose="02040503050406030204" pitchFamily="18" charset="0"/>
                      </a:rPr>
                      <m:t>∗</m:t>
                    </m:r>
                    <m:sSubSup>
                      <m:sSubSupPr>
                        <m:ctrlPr>
                          <a:rPr lang="en-US" altLang="ja-JP" sz="1800" i="1">
                            <a:latin typeface="Cambria Math" panose="02040503050406030204" pitchFamily="18" charset="0"/>
                            <a:ea typeface="Cambria Math" panose="02040503050406030204" pitchFamily="18" charset="0"/>
                          </a:rPr>
                        </m:ctrlPr>
                      </m:sSubSupPr>
                      <m:e>
                        <m:r>
                          <a:rPr lang="en-US" altLang="ja-JP" sz="1800" i="1">
                            <a:latin typeface="Cambria Math" panose="02040503050406030204" pitchFamily="18" charset="0"/>
                            <a:ea typeface="Cambria Math" panose="02040503050406030204" pitchFamily="18" charset="0"/>
                          </a:rPr>
                          <m:t>𝑣</m:t>
                        </m:r>
                      </m:e>
                      <m:sub>
                        <m:r>
                          <a:rPr lang="en-US" altLang="ja-JP" sz="1800" b="0" i="1" smtClean="0">
                            <a:latin typeface="Cambria Math" panose="02040503050406030204" pitchFamily="18" charset="0"/>
                            <a:ea typeface="Cambria Math" panose="02040503050406030204" pitchFamily="18" charset="0"/>
                          </a:rPr>
                          <m:t>2,</m:t>
                        </m:r>
                        <m:r>
                          <a:rPr lang="en-US" altLang="ja-JP" sz="1800" i="1">
                            <a:latin typeface="Cambria Math" panose="02040503050406030204" pitchFamily="18" charset="0"/>
                          </a:rPr>
                          <m:t>𝑝</m:t>
                        </m:r>
                        <m:r>
                          <a:rPr lang="en-US" altLang="ja-JP" sz="1800" b="0" i="1" smtClean="0">
                            <a:latin typeface="Cambria Math" panose="02040503050406030204" pitchFamily="18" charset="0"/>
                          </a:rPr>
                          <m:t>𝑒𝑟𝑚</m:t>
                        </m:r>
                      </m:sub>
                      <m:sup>
                        <m:r>
                          <a:rPr lang="en-US" altLang="ja-JP" sz="1800" i="1">
                            <a:latin typeface="Cambria Math" panose="02040503050406030204" pitchFamily="18" charset="0"/>
                            <a:ea typeface="Cambria Math" panose="02040503050406030204" pitchFamily="18" charset="0"/>
                          </a:rPr>
                          <m:t>2</m:t>
                        </m:r>
                      </m:sup>
                    </m:sSubSup>
                    <m:r>
                      <a:rPr lang="en-US" altLang="ja-JP" sz="1800" b="0" i="1" smtClean="0">
                        <a:latin typeface="Cambria Math" panose="02040503050406030204" pitchFamily="18" charset="0"/>
                        <a:ea typeface="Cambria Math" panose="02040503050406030204" pitchFamily="18" charset="0"/>
                      </a:rPr>
                      <m:t>+</m:t>
                    </m:r>
                    <m:sSub>
                      <m:sSubPr>
                        <m:ctrlPr>
                          <a:rPr lang="en-US" altLang="ja-JP" sz="1800" i="1">
                            <a:latin typeface="Cambria Math" panose="02040503050406030204" pitchFamily="18" charset="0"/>
                          </a:rPr>
                        </m:ctrlPr>
                      </m:sSubPr>
                      <m:e>
                        <m:r>
                          <a:rPr lang="en-US" altLang="ja-JP" sz="1800" b="0" i="1" smtClean="0">
                            <a:latin typeface="Cambria Math" panose="02040503050406030204" pitchFamily="18" charset="0"/>
                          </a:rPr>
                          <m:t>𝑃</m:t>
                        </m:r>
                      </m:e>
                      <m:sub>
                        <m:r>
                          <a:rPr lang="en-US" altLang="ja-JP" sz="1800" b="0" i="1" smtClean="0">
                            <a:latin typeface="Cambria Math" panose="02040503050406030204" pitchFamily="18" charset="0"/>
                          </a:rPr>
                          <m:t>3,</m:t>
                        </m:r>
                        <m:r>
                          <a:rPr lang="en-US" altLang="ja-JP" sz="1800" i="1">
                            <a:latin typeface="Cambria Math" panose="02040503050406030204" pitchFamily="18" charset="0"/>
                          </a:rPr>
                          <m:t>𝑝</m:t>
                        </m:r>
                        <m:r>
                          <a:rPr lang="en-US" altLang="ja-JP" sz="1800" b="0" i="1" smtClean="0">
                            <a:latin typeface="Cambria Math" panose="02040503050406030204" pitchFamily="18" charset="0"/>
                          </a:rPr>
                          <m:t>𝑒𝑟𝑚</m:t>
                        </m:r>
                      </m:sub>
                    </m:sSub>
                    <m:r>
                      <a:rPr lang="en-US" altLang="ja-JP" sz="1800" i="1">
                        <a:latin typeface="Cambria Math" panose="02040503050406030204" pitchFamily="18" charset="0"/>
                      </a:rPr>
                      <m:t>+</m:t>
                    </m:r>
                    <m:f>
                      <m:fPr>
                        <m:ctrlPr>
                          <a:rPr lang="en-US" altLang="ja-JP" sz="1800" i="1">
                            <a:latin typeface="Cambria Math" panose="02040503050406030204" pitchFamily="18" charset="0"/>
                          </a:rPr>
                        </m:ctrlPr>
                      </m:fPr>
                      <m:num>
                        <m:r>
                          <a:rPr lang="en-US" altLang="ja-JP" sz="1800" i="1">
                            <a:latin typeface="Cambria Math" panose="02040503050406030204" pitchFamily="18" charset="0"/>
                          </a:rPr>
                          <m:t>1</m:t>
                        </m:r>
                      </m:num>
                      <m:den>
                        <m:r>
                          <a:rPr lang="en-US" altLang="ja-JP" sz="1800" i="1">
                            <a:latin typeface="Cambria Math" panose="02040503050406030204" pitchFamily="18" charset="0"/>
                          </a:rPr>
                          <m:t>2</m:t>
                        </m:r>
                      </m:den>
                    </m:f>
                    <m:r>
                      <a:rPr lang="en-US" altLang="ja-JP" sz="1800" i="1">
                        <a:latin typeface="Cambria Math" panose="02040503050406030204" pitchFamily="18" charset="0"/>
                        <a:ea typeface="Cambria Math" panose="02040503050406030204" pitchFamily="18" charset="0"/>
                      </a:rPr>
                      <m:t>𝜌</m:t>
                    </m:r>
                    <m:r>
                      <a:rPr lang="en-US" altLang="ja-JP" sz="1800" i="1">
                        <a:latin typeface="Cambria Math" panose="02040503050406030204" pitchFamily="18" charset="0"/>
                        <a:ea typeface="Cambria Math" panose="02040503050406030204" pitchFamily="18" charset="0"/>
                      </a:rPr>
                      <m:t>∗</m:t>
                    </m:r>
                    <m:sSubSup>
                      <m:sSubSupPr>
                        <m:ctrlPr>
                          <a:rPr lang="en-US" altLang="ja-JP" sz="1800" i="1">
                            <a:latin typeface="Cambria Math" panose="02040503050406030204" pitchFamily="18" charset="0"/>
                            <a:ea typeface="Cambria Math" panose="02040503050406030204" pitchFamily="18" charset="0"/>
                          </a:rPr>
                        </m:ctrlPr>
                      </m:sSubSupPr>
                      <m:e>
                        <m:r>
                          <a:rPr lang="en-US" altLang="ja-JP" sz="1800" i="1">
                            <a:latin typeface="Cambria Math" panose="02040503050406030204" pitchFamily="18" charset="0"/>
                            <a:ea typeface="Cambria Math" panose="02040503050406030204" pitchFamily="18" charset="0"/>
                          </a:rPr>
                          <m:t>𝑣</m:t>
                        </m:r>
                      </m:e>
                      <m:sub>
                        <m:r>
                          <a:rPr lang="en-US" altLang="ja-JP" sz="1800" b="0" i="1" smtClean="0">
                            <a:latin typeface="Cambria Math" panose="02040503050406030204" pitchFamily="18" charset="0"/>
                            <a:ea typeface="Cambria Math" panose="02040503050406030204" pitchFamily="18" charset="0"/>
                          </a:rPr>
                          <m:t>3,</m:t>
                        </m:r>
                        <m:r>
                          <a:rPr lang="en-US" altLang="ja-JP" sz="1800" i="1">
                            <a:latin typeface="Cambria Math" panose="02040503050406030204" pitchFamily="18" charset="0"/>
                          </a:rPr>
                          <m:t>𝑝</m:t>
                        </m:r>
                        <m:r>
                          <a:rPr lang="en-US" altLang="ja-JP" sz="1800" b="0" i="1" smtClean="0">
                            <a:latin typeface="Cambria Math" panose="02040503050406030204" pitchFamily="18" charset="0"/>
                          </a:rPr>
                          <m:t>𝑒𝑟𝑚</m:t>
                        </m:r>
                      </m:sub>
                      <m:sup>
                        <m:r>
                          <a:rPr lang="en-US" altLang="ja-JP" sz="1800" i="1">
                            <a:latin typeface="Cambria Math" panose="02040503050406030204" pitchFamily="18" charset="0"/>
                            <a:ea typeface="Cambria Math" panose="02040503050406030204" pitchFamily="18" charset="0"/>
                          </a:rPr>
                          <m:t>2</m:t>
                        </m:r>
                      </m:sup>
                    </m:sSubSup>
                    <m:r>
                      <a:rPr lang="en-US" altLang="ja-JP" sz="1800" i="1">
                        <a:latin typeface="Cambria Math" panose="02040503050406030204" pitchFamily="18" charset="0"/>
                        <a:ea typeface="Cambria Math" panose="02040503050406030204" pitchFamily="18" charset="0"/>
                      </a:rPr>
                      <m:t>+</m:t>
                    </m:r>
                    <m:sSub>
                      <m:sSubPr>
                        <m:ctrlPr>
                          <a:rPr lang="en-US" altLang="ja-JP" sz="1800" i="1">
                            <a:latin typeface="Cambria Math" panose="02040503050406030204" pitchFamily="18" charset="0"/>
                          </a:rPr>
                        </m:ctrlPr>
                      </m:sSubPr>
                      <m:e>
                        <m:r>
                          <a:rPr lang="en-US" altLang="ja-JP" sz="1800" b="0" i="1" smtClean="0">
                            <a:latin typeface="Cambria Math" panose="02040503050406030204" pitchFamily="18" charset="0"/>
                          </a:rPr>
                          <m:t>𝑃</m:t>
                        </m:r>
                      </m:e>
                      <m:sub>
                        <m:r>
                          <a:rPr lang="en-US" altLang="ja-JP" sz="1800" b="0" i="1" smtClean="0">
                            <a:latin typeface="Cambria Math" panose="02040503050406030204" pitchFamily="18" charset="0"/>
                          </a:rPr>
                          <m:t>3,</m:t>
                        </m:r>
                        <m:r>
                          <a:rPr lang="en-US" altLang="ja-JP" sz="1800" b="0" i="1" smtClean="0">
                            <a:latin typeface="Cambria Math" panose="02040503050406030204" pitchFamily="18" charset="0"/>
                          </a:rPr>
                          <m:t>𝑐𝑜𝑛𝑐</m:t>
                        </m:r>
                      </m:sub>
                    </m:sSub>
                    <m:r>
                      <a:rPr lang="en-US" altLang="ja-JP" sz="1800" i="1">
                        <a:latin typeface="Cambria Math" panose="02040503050406030204" pitchFamily="18" charset="0"/>
                      </a:rPr>
                      <m:t>+</m:t>
                    </m:r>
                    <m:f>
                      <m:fPr>
                        <m:ctrlPr>
                          <a:rPr lang="en-US" altLang="ja-JP" sz="1800" i="1">
                            <a:latin typeface="Cambria Math" panose="02040503050406030204" pitchFamily="18" charset="0"/>
                          </a:rPr>
                        </m:ctrlPr>
                      </m:fPr>
                      <m:num>
                        <m:r>
                          <a:rPr lang="en-US" altLang="ja-JP" sz="1800" i="1">
                            <a:latin typeface="Cambria Math" panose="02040503050406030204" pitchFamily="18" charset="0"/>
                          </a:rPr>
                          <m:t>1</m:t>
                        </m:r>
                      </m:num>
                      <m:den>
                        <m:r>
                          <a:rPr lang="en-US" altLang="ja-JP" sz="1800" i="1">
                            <a:latin typeface="Cambria Math" panose="02040503050406030204" pitchFamily="18" charset="0"/>
                          </a:rPr>
                          <m:t>2</m:t>
                        </m:r>
                      </m:den>
                    </m:f>
                    <m:r>
                      <a:rPr lang="en-US" altLang="ja-JP" sz="1800" i="1">
                        <a:latin typeface="Cambria Math" panose="02040503050406030204" pitchFamily="18" charset="0"/>
                        <a:ea typeface="Cambria Math" panose="02040503050406030204" pitchFamily="18" charset="0"/>
                      </a:rPr>
                      <m:t>𝜌</m:t>
                    </m:r>
                    <m:r>
                      <a:rPr lang="en-US" altLang="ja-JP" sz="1800" i="1">
                        <a:latin typeface="Cambria Math" panose="02040503050406030204" pitchFamily="18" charset="0"/>
                        <a:ea typeface="Cambria Math" panose="02040503050406030204" pitchFamily="18" charset="0"/>
                      </a:rPr>
                      <m:t>∗</m:t>
                    </m:r>
                    <m:sSubSup>
                      <m:sSubSupPr>
                        <m:ctrlPr>
                          <a:rPr lang="en-US" altLang="ja-JP" sz="1800" i="1">
                            <a:latin typeface="Cambria Math" panose="02040503050406030204" pitchFamily="18" charset="0"/>
                            <a:ea typeface="Cambria Math" panose="02040503050406030204" pitchFamily="18" charset="0"/>
                          </a:rPr>
                        </m:ctrlPr>
                      </m:sSubSupPr>
                      <m:e>
                        <m:r>
                          <a:rPr lang="en-US" altLang="ja-JP" sz="1800" i="1">
                            <a:latin typeface="Cambria Math" panose="02040503050406030204" pitchFamily="18" charset="0"/>
                            <a:ea typeface="Cambria Math" panose="02040503050406030204" pitchFamily="18" charset="0"/>
                          </a:rPr>
                          <m:t>𝑣</m:t>
                        </m:r>
                      </m:e>
                      <m:sub>
                        <m:r>
                          <a:rPr lang="en-US" altLang="ja-JP" sz="1800" b="0" i="1" smtClean="0">
                            <a:latin typeface="Cambria Math" panose="02040503050406030204" pitchFamily="18" charset="0"/>
                            <a:ea typeface="Cambria Math" panose="02040503050406030204" pitchFamily="18" charset="0"/>
                          </a:rPr>
                          <m:t>3,</m:t>
                        </m:r>
                        <m:r>
                          <a:rPr lang="en-US" altLang="ja-JP" sz="1800" b="0" i="1" smtClean="0">
                            <a:latin typeface="Cambria Math" panose="02040503050406030204" pitchFamily="18" charset="0"/>
                            <a:ea typeface="Cambria Math" panose="02040503050406030204" pitchFamily="18" charset="0"/>
                          </a:rPr>
                          <m:t>𝑐𝑜𝑛𝑐</m:t>
                        </m:r>
                      </m:sub>
                      <m:sup>
                        <m:r>
                          <a:rPr lang="en-US" altLang="ja-JP" sz="1800" i="1">
                            <a:latin typeface="Cambria Math" panose="02040503050406030204" pitchFamily="18" charset="0"/>
                            <a:ea typeface="Cambria Math" panose="02040503050406030204" pitchFamily="18" charset="0"/>
                          </a:rPr>
                          <m:t>2</m:t>
                        </m:r>
                      </m:sup>
                    </m:sSubSup>
                    <m:r>
                      <a:rPr lang="en-US" altLang="ja-JP" sz="1800" b="0" i="1" smtClean="0">
                        <a:latin typeface="Cambria Math" panose="02040503050406030204" pitchFamily="18" charset="0"/>
                        <a:ea typeface="Cambria Math" panose="02040503050406030204" pitchFamily="18" charset="0"/>
                      </a:rPr>
                      <m:t>+</m:t>
                    </m:r>
                    <m:sSub>
                      <m:sSubPr>
                        <m:ctrlPr>
                          <a:rPr lang="en-US" altLang="ja-JP" sz="1800" b="0" i="1" smtClean="0">
                            <a:solidFill>
                              <a:srgbClr val="FF0000"/>
                            </a:solidFill>
                            <a:latin typeface="Cambria Math" panose="02040503050406030204" pitchFamily="18" charset="0"/>
                            <a:ea typeface="Cambria Math" panose="02040503050406030204" pitchFamily="18" charset="0"/>
                          </a:rPr>
                        </m:ctrlPr>
                      </m:sSubPr>
                      <m:e>
                        <m:r>
                          <a:rPr lang="en-US" altLang="ja-JP" sz="1800" b="0" i="1" smtClean="0">
                            <a:solidFill>
                              <a:srgbClr val="FF0000"/>
                            </a:solidFill>
                            <a:latin typeface="Cambria Math" panose="02040503050406030204" pitchFamily="18" charset="0"/>
                            <a:ea typeface="Cambria Math" panose="02040503050406030204" pitchFamily="18" charset="0"/>
                          </a:rPr>
                          <m:t>𝑅</m:t>
                        </m:r>
                      </m:e>
                      <m:sub>
                        <m:r>
                          <a:rPr lang="en-US" altLang="ja-JP" sz="1800" b="0" i="1" smtClean="0">
                            <a:solidFill>
                              <a:srgbClr val="FF0000"/>
                            </a:solidFill>
                            <a:latin typeface="Cambria Math" panose="02040503050406030204" pitchFamily="18" charset="0"/>
                            <a:ea typeface="Cambria Math" panose="02040503050406030204" pitchFamily="18" charset="0"/>
                          </a:rPr>
                          <m:t>𝑅𝑂</m:t>
                        </m:r>
                      </m:sub>
                    </m:sSub>
                  </m:oMath>
                </a14:m>
                <a:br>
                  <a:rPr lang="en-US" altLang="ja-JP" dirty="0"/>
                </a:br>
                <a:endParaRPr lang="en-US" altLang="ja-JP" dirty="0"/>
              </a:p>
              <a:p>
                <a:pPr lvl="1"/>
                <a:endParaRPr lang="en-US" altLang="ja-JP" dirty="0"/>
              </a:p>
              <a:p>
                <a:pPr lvl="1"/>
                <a:endParaRPr lang="en-US" altLang="ja-JP" dirty="0"/>
              </a:p>
              <a:p>
                <a:pPr marL="341313" lvl="1" indent="0">
                  <a:buNone/>
                </a:pPr>
                <a:endParaRPr lang="en-US" altLang="ja-JP" dirty="0"/>
              </a:p>
            </p:txBody>
          </p:sp>
        </mc:Choice>
        <mc:Fallback xmlns="">
          <p:sp>
            <p:nvSpPr>
              <p:cNvPr id="4" name="テキスト プレースホルダー 3">
                <a:extLst>
                  <a:ext uri="{FF2B5EF4-FFF2-40B4-BE49-F238E27FC236}">
                    <a16:creationId xmlns:a16="http://schemas.microsoft.com/office/drawing/2014/main" id="{C281C86B-3079-4256-9FC4-43B6563AD565}"/>
                  </a:ext>
                </a:extLst>
              </p:cNvPr>
              <p:cNvSpPr>
                <a:spLocks noGrp="1" noRot="1" noChangeAspect="1" noMove="1" noResize="1" noEditPoints="1" noAdjustHandles="1" noChangeArrowheads="1" noChangeShapeType="1" noTextEdit="1"/>
              </p:cNvSpPr>
              <p:nvPr>
                <p:ph type="body" sz="quarter" idx="11"/>
              </p:nvPr>
            </p:nvSpPr>
            <p:spPr>
              <a:blipFill>
                <a:blip r:embed="rId2"/>
                <a:stretch>
                  <a:fillRect l="-753" t="-1589"/>
                </a:stretch>
              </a:blipFill>
            </p:spPr>
            <p:txBody>
              <a:bodyPr/>
              <a:lstStyle/>
              <a:p>
                <a:r>
                  <a:rPr lang="ja-JP" altLang="en-US">
                    <a:noFill/>
                  </a:rPr>
                  <a:t> </a:t>
                </a:r>
              </a:p>
            </p:txBody>
          </p:sp>
        </mc:Fallback>
      </mc:AlternateContent>
      <p:pic>
        <p:nvPicPr>
          <p:cNvPr id="22" name="図 21">
            <a:extLst>
              <a:ext uri="{FF2B5EF4-FFF2-40B4-BE49-F238E27FC236}">
                <a16:creationId xmlns:a16="http://schemas.microsoft.com/office/drawing/2014/main" id="{81737A47-D684-47EE-BD91-4E89EE42895A}"/>
              </a:ext>
            </a:extLst>
          </p:cNvPr>
          <p:cNvPicPr>
            <a:picLocks noChangeAspect="1"/>
          </p:cNvPicPr>
          <p:nvPr/>
        </p:nvPicPr>
        <p:blipFill rotWithShape="1">
          <a:blip r:embed="rId3"/>
          <a:srcRect l="24845" t="28904" r="24581" b="59929"/>
          <a:stretch/>
        </p:blipFill>
        <p:spPr>
          <a:xfrm>
            <a:off x="1775444" y="1540956"/>
            <a:ext cx="4849813" cy="679509"/>
          </a:xfrm>
          <a:prstGeom prst="rect">
            <a:avLst/>
          </a:prstGeom>
        </p:spPr>
      </p:pic>
      <mc:AlternateContent xmlns:mc="http://schemas.openxmlformats.org/markup-compatibility/2006" xmlns:a14="http://schemas.microsoft.com/office/drawing/2010/main">
        <mc:Choice Requires="a14">
          <p:sp>
            <p:nvSpPr>
              <p:cNvPr id="25" name="テキスト ボックス 24">
                <a:extLst>
                  <a:ext uri="{FF2B5EF4-FFF2-40B4-BE49-F238E27FC236}">
                    <a16:creationId xmlns:a16="http://schemas.microsoft.com/office/drawing/2014/main" id="{6DBC4F3F-1DE4-4259-9A5E-5AA5984E6AEB}"/>
                  </a:ext>
                </a:extLst>
              </p:cNvPr>
              <p:cNvSpPr txBox="1"/>
              <p:nvPr/>
            </p:nvSpPr>
            <p:spPr>
              <a:xfrm>
                <a:off x="9309663" y="4971199"/>
                <a:ext cx="2715808" cy="400110"/>
              </a:xfrm>
              <a:prstGeom prst="rect">
                <a:avLst/>
              </a:prstGeom>
              <a:noFill/>
              <a:ln w="19050">
                <a:solidFill>
                  <a:schemeClr val="tx1"/>
                </a:solidFill>
              </a:ln>
            </p:spPr>
            <p:txBody>
              <a:bodyPr wrap="none" rtlCol="0">
                <a:spAutoFit/>
              </a:bodyPr>
              <a:lstStyle/>
              <a:p>
                <a:pPr algn="ctr"/>
                <a:r>
                  <a:rPr kumimoji="1" lang="en-US" altLang="ja-JP" sz="2000" dirty="0"/>
                  <a:t>energy</a:t>
                </a:r>
                <a:r>
                  <a:rPr kumimoji="1" lang="ja-JP" altLang="en-US" sz="2000" dirty="0"/>
                  <a:t> </a:t>
                </a:r>
                <a:r>
                  <a:rPr kumimoji="1" lang="en-US" altLang="ja-JP" sz="2000" dirty="0"/>
                  <a:t>loss </a:t>
                </a:r>
                <a14:m>
                  <m:oMath xmlns:m="http://schemas.openxmlformats.org/officeDocument/2006/math">
                    <m:r>
                      <a:rPr kumimoji="1" lang="en-US" altLang="ja-JP" sz="2000" i="1" smtClean="0">
                        <a:latin typeface="Cambria Math" panose="02040503050406030204" pitchFamily="18" charset="0"/>
                        <a:ea typeface="Cambria Math" panose="02040503050406030204" pitchFamily="18" charset="0"/>
                      </a:rPr>
                      <m:t>∝</m:t>
                    </m:r>
                  </m:oMath>
                </a14:m>
                <a:r>
                  <a:rPr kumimoji="1" lang="en-US" altLang="ja-JP" sz="2000" dirty="0"/>
                  <a:t> fouling?</a:t>
                </a:r>
                <a:endParaRPr kumimoji="1" lang="ja-JP" altLang="en-US" sz="2000" dirty="0"/>
              </a:p>
            </p:txBody>
          </p:sp>
        </mc:Choice>
        <mc:Fallback xmlns="">
          <p:sp>
            <p:nvSpPr>
              <p:cNvPr id="25" name="テキスト ボックス 24">
                <a:extLst>
                  <a:ext uri="{FF2B5EF4-FFF2-40B4-BE49-F238E27FC236}">
                    <a16:creationId xmlns:a16="http://schemas.microsoft.com/office/drawing/2014/main" id="{6DBC4F3F-1DE4-4259-9A5E-5AA5984E6AEB}"/>
                  </a:ext>
                </a:extLst>
              </p:cNvPr>
              <p:cNvSpPr txBox="1">
                <a:spLocks noRot="1" noChangeAspect="1" noMove="1" noResize="1" noEditPoints="1" noAdjustHandles="1" noChangeArrowheads="1" noChangeShapeType="1" noTextEdit="1"/>
              </p:cNvSpPr>
              <p:nvPr/>
            </p:nvSpPr>
            <p:spPr>
              <a:xfrm>
                <a:off x="9309663" y="4971199"/>
                <a:ext cx="2715808" cy="400110"/>
              </a:xfrm>
              <a:prstGeom prst="rect">
                <a:avLst/>
              </a:prstGeom>
              <a:blipFill>
                <a:blip r:embed="rId4"/>
                <a:stretch>
                  <a:fillRect l="-1782" t="-4348" r="-1559" b="-23188"/>
                </a:stretch>
              </a:blipFill>
              <a:ln w="19050">
                <a:solidFill>
                  <a:schemeClr val="tx1"/>
                </a:solidFill>
              </a:ln>
            </p:spPr>
            <p:txBody>
              <a:bodyPr/>
              <a:lstStyle/>
              <a:p>
                <a:r>
                  <a:rPr lang="ja-JP" altLang="en-US">
                    <a:noFill/>
                  </a:rPr>
                  <a:t> </a:t>
                </a:r>
              </a:p>
            </p:txBody>
          </p:sp>
        </mc:Fallback>
      </mc:AlternateContent>
      <p:sp>
        <p:nvSpPr>
          <p:cNvPr id="26" name="テキスト ボックス 25">
            <a:extLst>
              <a:ext uri="{FF2B5EF4-FFF2-40B4-BE49-F238E27FC236}">
                <a16:creationId xmlns:a16="http://schemas.microsoft.com/office/drawing/2014/main" id="{505BC3B0-DB9E-4D68-88BD-674004587EBA}"/>
              </a:ext>
            </a:extLst>
          </p:cNvPr>
          <p:cNvSpPr txBox="1"/>
          <p:nvPr/>
        </p:nvSpPr>
        <p:spPr>
          <a:xfrm>
            <a:off x="1345165" y="5664407"/>
            <a:ext cx="9685665" cy="400110"/>
          </a:xfrm>
          <a:prstGeom prst="rect">
            <a:avLst/>
          </a:prstGeom>
          <a:noFill/>
          <a:ln w="19050">
            <a:solidFill>
              <a:schemeClr val="bg1">
                <a:lumMod val="75000"/>
              </a:schemeClr>
            </a:solidFill>
          </a:ln>
        </p:spPr>
        <p:txBody>
          <a:bodyPr wrap="none" rtlCol="0">
            <a:spAutoFit/>
          </a:bodyPr>
          <a:lstStyle/>
          <a:p>
            <a:pPr algn="ctr"/>
            <a:r>
              <a:rPr kumimoji="1" lang="en-US" altLang="ja-JP" sz="2000" dirty="0">
                <a:solidFill>
                  <a:schemeClr val="bg1">
                    <a:lumMod val="75000"/>
                  </a:schemeClr>
                </a:solidFill>
              </a:rPr>
              <a:t>Future work</a:t>
            </a:r>
            <a:r>
              <a:rPr kumimoji="1" lang="ja-JP" altLang="en-US" sz="2000" dirty="0">
                <a:solidFill>
                  <a:schemeClr val="bg1">
                    <a:lumMod val="75000"/>
                  </a:schemeClr>
                </a:solidFill>
              </a:rPr>
              <a:t>：</a:t>
            </a:r>
            <a:r>
              <a:rPr kumimoji="1" lang="en-US" altLang="ja-JP" sz="2000" dirty="0">
                <a:solidFill>
                  <a:schemeClr val="bg1">
                    <a:lumMod val="75000"/>
                  </a:schemeClr>
                </a:solidFill>
              </a:rPr>
              <a:t>Considering fluid of mass at each pipes and booster pumps dynamics</a:t>
            </a:r>
            <a:endParaRPr kumimoji="1" lang="ja-JP" altLang="en-US" sz="2000" dirty="0">
              <a:solidFill>
                <a:schemeClr val="bg1">
                  <a:lumMod val="75000"/>
                </a:schemeClr>
              </a:solidFill>
            </a:endParaRPr>
          </a:p>
        </p:txBody>
      </p:sp>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E58FC5A8-75E1-D98F-FEC9-12DA19FA4174}"/>
                  </a:ext>
                </a:extLst>
              </p:cNvPr>
              <p:cNvSpPr txBox="1"/>
              <p:nvPr/>
            </p:nvSpPr>
            <p:spPr>
              <a:xfrm>
                <a:off x="4350684" y="785762"/>
                <a:ext cx="7841316" cy="39164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ja-JP" sz="1800" i="1" smtClean="0">
                              <a:latin typeface="Cambria Math" panose="02040503050406030204" pitchFamily="18" charset="0"/>
                            </a:rPr>
                          </m:ctrlPr>
                        </m:sSubPr>
                        <m:e>
                          <m:r>
                            <a:rPr lang="en-US" altLang="ja-JP" sz="1800" b="0" i="1" smtClean="0">
                              <a:latin typeface="Cambria Math" panose="02040503050406030204" pitchFamily="18" charset="0"/>
                            </a:rPr>
                            <m:t>∗</m:t>
                          </m:r>
                          <m:r>
                            <a:rPr lang="en-US" altLang="ja-JP" sz="1800" b="0" i="1" smtClean="0">
                              <a:latin typeface="Cambria Math" panose="02040503050406030204" pitchFamily="18" charset="0"/>
                            </a:rPr>
                            <m:t>𝑃</m:t>
                          </m:r>
                        </m:e>
                        <m:sub>
                          <m:r>
                            <a:rPr lang="en-US" altLang="ja-JP" sz="1800" b="0" i="1" smtClean="0">
                              <a:latin typeface="Cambria Math" panose="02040503050406030204" pitchFamily="18" charset="0"/>
                            </a:rPr>
                            <m:t>𝑖</m:t>
                          </m:r>
                          <m:r>
                            <a:rPr lang="en-US" altLang="ja-JP" sz="1800" b="0" i="1" smtClean="0">
                              <a:latin typeface="Cambria Math" panose="02040503050406030204" pitchFamily="18" charset="0"/>
                            </a:rPr>
                            <m:t>,</m:t>
                          </m:r>
                          <m:r>
                            <a:rPr lang="en-US" altLang="ja-JP" sz="1800" b="0" i="1" smtClean="0">
                              <a:latin typeface="Cambria Math" panose="02040503050406030204" pitchFamily="18" charset="0"/>
                            </a:rPr>
                            <m:t>𝑗</m:t>
                          </m:r>
                        </m:sub>
                      </m:sSub>
                      <m:r>
                        <a:rPr lang="en-US" altLang="ja-JP" sz="1800" b="0" i="1" smtClean="0">
                          <a:latin typeface="Cambria Math" panose="02040503050406030204" pitchFamily="18" charset="0"/>
                        </a:rPr>
                        <m:t>   </m:t>
                      </m:r>
                      <m:r>
                        <a:rPr lang="en-US" altLang="ja-JP" sz="1800" b="0" i="1" smtClean="0">
                          <a:latin typeface="Cambria Math" panose="02040503050406030204" pitchFamily="18" charset="0"/>
                        </a:rPr>
                        <m:t>𝑖</m:t>
                      </m:r>
                      <m:r>
                        <a:rPr lang="en-US" altLang="ja-JP" sz="1800" b="0" i="1" smtClean="0">
                          <a:latin typeface="Cambria Math" panose="02040503050406030204" pitchFamily="18" charset="0"/>
                        </a:rPr>
                        <m:t>∈</m:t>
                      </m:r>
                      <m:d>
                        <m:dPr>
                          <m:begChr m:val="{"/>
                          <m:endChr m:val="}"/>
                          <m:ctrlPr>
                            <a:rPr lang="en-US" altLang="ja-JP" sz="1800" b="0" i="1" smtClean="0">
                              <a:latin typeface="Cambria Math" panose="02040503050406030204" pitchFamily="18" charset="0"/>
                            </a:rPr>
                          </m:ctrlPr>
                        </m:dPr>
                        <m:e>
                          <m:r>
                            <a:rPr lang="en-US" altLang="ja-JP" sz="1800" b="0" i="1" smtClean="0">
                              <a:latin typeface="Cambria Math" panose="02040503050406030204" pitchFamily="18" charset="0"/>
                            </a:rPr>
                            <m:t>1,2,3</m:t>
                          </m:r>
                        </m:e>
                      </m:d>
                      <m:r>
                        <a:rPr lang="en-US" altLang="ja-JP" sz="1800" b="0" i="1" smtClean="0">
                          <a:latin typeface="Cambria Math" panose="02040503050406030204" pitchFamily="18" charset="0"/>
                        </a:rPr>
                        <m:t>,</m:t>
                      </m:r>
                      <m:r>
                        <a:rPr lang="en-US" altLang="ja-JP" sz="1800" b="0" i="1" smtClean="0">
                          <a:latin typeface="Cambria Math" panose="02040503050406030204" pitchFamily="18" charset="0"/>
                        </a:rPr>
                        <m:t>𝑗</m:t>
                      </m:r>
                      <m:r>
                        <a:rPr lang="en-US" altLang="ja-JP" sz="1800" b="0" i="1" smtClean="0">
                          <a:latin typeface="Cambria Math" panose="02040503050406030204" pitchFamily="18" charset="0"/>
                        </a:rPr>
                        <m:t>∈</m:t>
                      </m:r>
                      <m:d>
                        <m:dPr>
                          <m:begChr m:val="{"/>
                          <m:endChr m:val="}"/>
                          <m:ctrlPr>
                            <a:rPr lang="en-US" altLang="ja-JP" sz="1800" b="0" i="1" smtClean="0">
                              <a:latin typeface="Cambria Math" panose="02040503050406030204" pitchFamily="18" charset="0"/>
                            </a:rPr>
                          </m:ctrlPr>
                        </m:dPr>
                        <m:e>
                          <m:r>
                            <a:rPr lang="en-US" altLang="ja-JP" sz="1800" b="0" i="1" smtClean="0">
                              <a:latin typeface="Cambria Math" panose="02040503050406030204" pitchFamily="18" charset="0"/>
                            </a:rPr>
                            <m:t>𝑓𝑒𝑒𝑑</m:t>
                          </m:r>
                          <m:r>
                            <a:rPr lang="en-US" altLang="ja-JP" sz="1800" b="0" i="1" smtClean="0">
                              <a:latin typeface="Cambria Math" panose="02040503050406030204" pitchFamily="18" charset="0"/>
                            </a:rPr>
                            <m:t>,</m:t>
                          </m:r>
                          <m:r>
                            <a:rPr lang="en-US" altLang="ja-JP" sz="1800" b="0" i="1" smtClean="0">
                              <a:latin typeface="Cambria Math" panose="02040503050406030204" pitchFamily="18" charset="0"/>
                            </a:rPr>
                            <m:t>𝑝𝑒𝑟𝑚</m:t>
                          </m:r>
                          <m:r>
                            <a:rPr lang="en-US" altLang="ja-JP" sz="1800" b="0" i="1" smtClean="0">
                              <a:latin typeface="Cambria Math" panose="02040503050406030204" pitchFamily="18" charset="0"/>
                            </a:rPr>
                            <m:t>,</m:t>
                          </m:r>
                          <m:r>
                            <a:rPr lang="en-US" altLang="ja-JP" sz="1800" b="0" i="1" smtClean="0">
                              <a:latin typeface="Cambria Math" panose="02040503050406030204" pitchFamily="18" charset="0"/>
                            </a:rPr>
                            <m:t>𝑐𝑜𝑛𝑐</m:t>
                          </m:r>
                        </m:e>
                      </m:d>
                      <m:r>
                        <a:rPr lang="en-US" altLang="ja-JP" sz="1800" b="0" i="1" smtClean="0">
                          <a:latin typeface="Cambria Math" panose="02040503050406030204" pitchFamily="18" charset="0"/>
                        </a:rPr>
                        <m:t>  </m:t>
                      </m:r>
                      <m:r>
                        <a:rPr lang="en-US" altLang="ja-JP" sz="1800" b="0" i="1" smtClean="0">
                          <a:latin typeface="Cambria Math" panose="02040503050406030204" pitchFamily="18" charset="0"/>
                        </a:rPr>
                        <m:t>𝑚𝑒𝑎𝑛𝑠</m:t>
                      </m:r>
                      <m:r>
                        <a:rPr lang="en-US" altLang="ja-JP" sz="1800" b="0" i="1" smtClean="0">
                          <a:latin typeface="Cambria Math" panose="02040503050406030204" pitchFamily="18" charset="0"/>
                        </a:rPr>
                        <m:t> </m:t>
                      </m:r>
                      <m:r>
                        <a:rPr lang="en-US" altLang="ja-JP" sz="1800" b="0" i="1" smtClean="0">
                          <a:latin typeface="Cambria Math" panose="02040503050406030204" pitchFamily="18" charset="0"/>
                        </a:rPr>
                        <m:t>𝑖</m:t>
                      </m:r>
                      <m:r>
                        <a:rPr lang="en-US" altLang="ja-JP" sz="1800" b="0" i="1" smtClean="0">
                          <a:latin typeface="Cambria Math" panose="02040503050406030204" pitchFamily="18" charset="0"/>
                        </a:rPr>
                        <m:t> </m:t>
                      </m:r>
                      <m:r>
                        <a:rPr lang="en-US" altLang="ja-JP" sz="1800" b="0" i="1" smtClean="0">
                          <a:latin typeface="Cambria Math" panose="02040503050406030204" pitchFamily="18" charset="0"/>
                        </a:rPr>
                        <m:t>𝑡h</m:t>
                      </m:r>
                      <m:r>
                        <a:rPr lang="en-US" altLang="ja-JP" sz="1800" b="0" i="1" smtClean="0">
                          <a:latin typeface="Cambria Math" panose="02040503050406030204" pitchFamily="18" charset="0"/>
                        </a:rPr>
                        <m:t> </m:t>
                      </m:r>
                      <m:r>
                        <a:rPr lang="en-US" altLang="ja-JP" sz="1800" b="0" i="1" smtClean="0">
                          <a:latin typeface="Cambria Math" panose="02040503050406030204" pitchFamily="18" charset="0"/>
                        </a:rPr>
                        <m:t>𝑠𝑡𝑎𝑔𝑒</m:t>
                      </m:r>
                      <m:r>
                        <a:rPr lang="en-US" altLang="ja-JP" sz="1800" b="0" i="1" smtClean="0">
                          <a:latin typeface="Cambria Math" panose="02040503050406030204" pitchFamily="18" charset="0"/>
                        </a:rPr>
                        <m:t> </m:t>
                      </m:r>
                      <m:r>
                        <a:rPr lang="en-US" altLang="ja-JP" sz="1800" b="0" i="1" smtClean="0">
                          <a:latin typeface="Cambria Math" panose="02040503050406030204" pitchFamily="18" charset="0"/>
                        </a:rPr>
                        <m:t>𝑙𝑜𝑐</m:t>
                      </m:r>
                      <m:r>
                        <a:rPr lang="en-US" altLang="ja-JP" sz="1800" b="0" i="1" smtClean="0">
                          <a:latin typeface="Cambria Math" panose="02040503050406030204" pitchFamily="18" charset="0"/>
                        </a:rPr>
                        <m:t> </m:t>
                      </m:r>
                      <m:r>
                        <a:rPr lang="en-US" altLang="ja-JP" sz="1800" b="0" i="1" smtClean="0">
                          <a:latin typeface="Cambria Math" panose="02040503050406030204" pitchFamily="18" charset="0"/>
                        </a:rPr>
                        <m:t>𝑗</m:t>
                      </m:r>
                      <m:r>
                        <a:rPr lang="en-US" altLang="ja-JP" sz="1800" b="0" i="1" smtClean="0">
                          <a:latin typeface="Cambria Math" panose="02040503050406030204" pitchFamily="18" charset="0"/>
                        </a:rPr>
                        <m:t> </m:t>
                      </m:r>
                      <m:r>
                        <a:rPr lang="en-US" altLang="ja-JP" sz="1800" b="0" i="1" smtClean="0">
                          <a:latin typeface="Cambria Math" panose="02040503050406030204" pitchFamily="18" charset="0"/>
                        </a:rPr>
                        <m:t>𝑃𝑟𝑒𝑠𝑠𝑢𝑟𝑒</m:t>
                      </m:r>
                      <m:r>
                        <a:rPr lang="en-US" altLang="ja-JP" sz="1800" b="0" i="1" smtClean="0">
                          <a:latin typeface="Cambria Math" panose="02040503050406030204" pitchFamily="18" charset="0"/>
                        </a:rPr>
                        <m:t> </m:t>
                      </m:r>
                    </m:oMath>
                  </m:oMathPara>
                </a14:m>
                <a:endParaRPr lang="ja-JP" altLang="en-US" dirty="0"/>
              </a:p>
            </p:txBody>
          </p:sp>
        </mc:Choice>
        <mc:Fallback xmlns="">
          <p:sp>
            <p:nvSpPr>
              <p:cNvPr id="8" name="テキスト ボックス 7">
                <a:extLst>
                  <a:ext uri="{FF2B5EF4-FFF2-40B4-BE49-F238E27FC236}">
                    <a16:creationId xmlns:a16="http://schemas.microsoft.com/office/drawing/2014/main" id="{E58FC5A8-75E1-D98F-FEC9-12DA19FA4174}"/>
                  </a:ext>
                </a:extLst>
              </p:cNvPr>
              <p:cNvSpPr txBox="1">
                <a:spLocks noRot="1" noChangeAspect="1" noMove="1" noResize="1" noEditPoints="1" noAdjustHandles="1" noChangeArrowheads="1" noChangeShapeType="1" noTextEdit="1"/>
              </p:cNvSpPr>
              <p:nvPr/>
            </p:nvSpPr>
            <p:spPr>
              <a:xfrm>
                <a:off x="4350684" y="785762"/>
                <a:ext cx="7841316" cy="391646"/>
              </a:xfrm>
              <a:prstGeom prst="rect">
                <a:avLst/>
              </a:prstGeom>
              <a:blipFill>
                <a:blip r:embed="rId5"/>
                <a:stretch>
                  <a:fillRect b="-7813"/>
                </a:stretch>
              </a:blipFill>
            </p:spPr>
            <p:txBody>
              <a:bodyPr/>
              <a:lstStyle/>
              <a:p>
                <a:r>
                  <a:rPr lang="ja-JP" altLang="en-US">
                    <a:noFill/>
                  </a:rPr>
                  <a:t> </a:t>
                </a:r>
              </a:p>
            </p:txBody>
          </p:sp>
        </mc:Fallback>
      </mc:AlternateContent>
      <p:sp>
        <p:nvSpPr>
          <p:cNvPr id="10" name="矢印: 右 9">
            <a:extLst>
              <a:ext uri="{FF2B5EF4-FFF2-40B4-BE49-F238E27FC236}">
                <a16:creationId xmlns:a16="http://schemas.microsoft.com/office/drawing/2014/main" id="{0219355C-E170-E5C2-BDCF-3C0541980369}"/>
              </a:ext>
            </a:extLst>
          </p:cNvPr>
          <p:cNvSpPr/>
          <p:nvPr/>
        </p:nvSpPr>
        <p:spPr>
          <a:xfrm rot="16200000">
            <a:off x="11127442" y="4646862"/>
            <a:ext cx="201705" cy="161365"/>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Tree>
    <p:extLst>
      <p:ext uri="{BB962C8B-B14F-4D97-AF65-F5344CB8AC3E}">
        <p14:creationId xmlns:p14="http://schemas.microsoft.com/office/powerpoint/2010/main" val="8595518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正方形/長方形 7">
            <a:extLst>
              <a:ext uri="{FF2B5EF4-FFF2-40B4-BE49-F238E27FC236}">
                <a16:creationId xmlns:a16="http://schemas.microsoft.com/office/drawing/2014/main" id="{E6A2BF60-CAB2-9395-F709-3E0857EF83CD}"/>
              </a:ext>
            </a:extLst>
          </p:cNvPr>
          <p:cNvSpPr/>
          <p:nvPr/>
        </p:nvSpPr>
        <p:spPr>
          <a:xfrm>
            <a:off x="116114" y="6159950"/>
            <a:ext cx="11891667" cy="6638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 name="タイトル 1">
            <a:extLst>
              <a:ext uri="{FF2B5EF4-FFF2-40B4-BE49-F238E27FC236}">
                <a16:creationId xmlns:a16="http://schemas.microsoft.com/office/drawing/2014/main" id="{5666E1FD-8ADE-43BC-B407-47CD161A4B79}"/>
              </a:ext>
            </a:extLst>
          </p:cNvPr>
          <p:cNvSpPr>
            <a:spLocks noGrp="1"/>
          </p:cNvSpPr>
          <p:nvPr>
            <p:ph type="title"/>
          </p:nvPr>
        </p:nvSpPr>
        <p:spPr/>
        <p:txBody>
          <a:bodyPr>
            <a:normAutofit fontScale="90000"/>
          </a:bodyPr>
          <a:lstStyle/>
          <a:p>
            <a:r>
              <a:rPr kumimoji="1" lang="en-US" altLang="ja-JP" sz="1800" b="1" i="0" u="none" strike="noStrike" kern="1200" cap="none" spc="0" normalizeH="0" baseline="0" noProof="0" dirty="0">
                <a:ln>
                  <a:noFill/>
                </a:ln>
                <a:solidFill>
                  <a:prstClr val="white"/>
                </a:solidFill>
                <a:effectLst/>
                <a:uLnTx/>
                <a:uFillTx/>
                <a:latin typeface="Arial"/>
                <a:ea typeface="Meiryo UI"/>
                <a:cs typeface="+mj-cs"/>
              </a:rPr>
              <a:t>2. RO Membrane Fouling Modeling</a:t>
            </a:r>
            <a:br>
              <a:rPr kumimoji="1" lang="en-US" altLang="ja-JP" dirty="0"/>
            </a:br>
            <a:r>
              <a:rPr kumimoji="1" lang="en-US" altLang="ja-JP" dirty="0"/>
              <a:t>Modeling</a:t>
            </a:r>
            <a:endParaRPr kumimoji="1" lang="ja-JP" altLang="en-US" dirty="0"/>
          </a:p>
        </p:txBody>
      </p:sp>
      <p:sp>
        <p:nvSpPr>
          <p:cNvPr id="3" name="スライド番号プレースホルダー 2">
            <a:extLst>
              <a:ext uri="{FF2B5EF4-FFF2-40B4-BE49-F238E27FC236}">
                <a16:creationId xmlns:a16="http://schemas.microsoft.com/office/drawing/2014/main" id="{C2AC843E-D0C3-4964-BF6D-427B6EB643DA}"/>
              </a:ext>
            </a:extLst>
          </p:cNvPr>
          <p:cNvSpPr>
            <a:spLocks noGrp="1"/>
          </p:cNvSpPr>
          <p:nvPr>
            <p:ph type="sldNum" sz="quarter" idx="10"/>
          </p:nvPr>
        </p:nvSpPr>
        <p:spPr/>
        <p:txBody>
          <a:bodyPr/>
          <a:lstStyle/>
          <a:p>
            <a:fld id="{584EAAFE-CFE5-40AD-8E95-5BFF290DC5CF}" type="slidenum">
              <a:rPr kumimoji="1" lang="ja-JP" altLang="en-US" smtClean="0"/>
              <a:pPr/>
              <a:t>17</a:t>
            </a:fld>
            <a:endParaRPr kumimoji="1" lang="ja-JP" altLang="en-US"/>
          </a:p>
        </p:txBody>
      </p:sp>
      <mc:AlternateContent xmlns:mc="http://schemas.openxmlformats.org/markup-compatibility/2006" xmlns:a14="http://schemas.microsoft.com/office/drawing/2010/main">
        <mc:Choice Requires="a14">
          <p:sp>
            <p:nvSpPr>
              <p:cNvPr id="4" name="テキスト プレースホルダー 3">
                <a:extLst>
                  <a:ext uri="{FF2B5EF4-FFF2-40B4-BE49-F238E27FC236}">
                    <a16:creationId xmlns:a16="http://schemas.microsoft.com/office/drawing/2014/main" id="{C281C86B-3079-4256-9FC4-43B6563AD565}"/>
                  </a:ext>
                </a:extLst>
              </p:cNvPr>
              <p:cNvSpPr>
                <a:spLocks noGrp="1"/>
              </p:cNvSpPr>
              <p:nvPr>
                <p:ph type="body" sz="quarter" idx="11"/>
              </p:nvPr>
            </p:nvSpPr>
            <p:spPr>
              <a:xfrm>
                <a:off x="517055" y="1071366"/>
                <a:ext cx="11941645" cy="4985957"/>
              </a:xfrm>
            </p:spPr>
            <p:txBody>
              <a:bodyPr/>
              <a:lstStyle/>
              <a:p>
                <a:r>
                  <a:rPr lang="en-US" altLang="ja-JP" dirty="0"/>
                  <a:t>Step1 : Estimate ρ,A from data</a:t>
                </a:r>
              </a:p>
              <a:p>
                <a:pPr lvl="1"/>
                <a14:m>
                  <m:oMath xmlns:m="http://schemas.openxmlformats.org/officeDocument/2006/math">
                    <m:r>
                      <a:rPr lang="en-US" altLang="ja-JP" b="0" i="0" dirty="0" smtClean="0">
                        <a:solidFill>
                          <a:schemeClr val="tx1"/>
                        </a:solidFill>
                        <a:latin typeface="Cambria Math" panose="02040503050406030204" pitchFamily="18" charset="0"/>
                      </a:rPr>
                      <m:t> </m:t>
                    </m:r>
                    <m:r>
                      <a:rPr lang="ja-JP" altLang="en-US" i="1" dirty="0" smtClean="0">
                        <a:solidFill>
                          <a:srgbClr val="FF0000"/>
                        </a:solidFill>
                        <a:latin typeface="Cambria Math" panose="02040503050406030204" pitchFamily="18" charset="0"/>
                      </a:rPr>
                      <m:t> </m:t>
                    </m:r>
                    <m:r>
                      <a:rPr lang="en-US" altLang="ja-JP" b="0" i="1" dirty="0" smtClean="0">
                        <a:solidFill>
                          <a:schemeClr val="tx1"/>
                        </a:solidFill>
                        <a:latin typeface="Cambria Math" panose="02040503050406030204" pitchFamily="18" charset="0"/>
                      </a:rPr>
                      <m:t>𝑖𝑔𝑟𝑜𝑟𝑒</m:t>
                    </m:r>
                    <m:r>
                      <a:rPr lang="en-US" altLang="ja-JP" b="0" i="1" dirty="0" smtClean="0">
                        <a:solidFill>
                          <a:srgbClr val="FF0000"/>
                        </a:solidFill>
                        <a:latin typeface="Cambria Math" panose="02040503050406030204" pitchFamily="18" charset="0"/>
                      </a:rPr>
                      <m:t> </m:t>
                    </m:r>
                    <m:sSub>
                      <m:sSubPr>
                        <m:ctrlPr>
                          <a:rPr lang="en-US" altLang="ja-JP" b="0" i="1" smtClean="0">
                            <a:solidFill>
                              <a:srgbClr val="FF0000"/>
                            </a:solidFill>
                            <a:latin typeface="Cambria Math" panose="02040503050406030204" pitchFamily="18" charset="0"/>
                            <a:ea typeface="Cambria Math" panose="02040503050406030204" pitchFamily="18" charset="0"/>
                          </a:rPr>
                        </m:ctrlPr>
                      </m:sSubPr>
                      <m:e>
                        <m:r>
                          <a:rPr lang="en-US" altLang="ja-JP" b="0" i="1" smtClean="0">
                            <a:solidFill>
                              <a:srgbClr val="FF0000"/>
                            </a:solidFill>
                            <a:latin typeface="Cambria Math" panose="02040503050406030204" pitchFamily="18" charset="0"/>
                            <a:ea typeface="Cambria Math" panose="02040503050406030204" pitchFamily="18" charset="0"/>
                          </a:rPr>
                          <m:t>𝑅</m:t>
                        </m:r>
                      </m:e>
                      <m:sub>
                        <m:r>
                          <a:rPr lang="en-US" altLang="ja-JP" b="0" i="1" smtClean="0">
                            <a:solidFill>
                              <a:srgbClr val="FF0000"/>
                            </a:solidFill>
                            <a:latin typeface="Cambria Math" panose="02040503050406030204" pitchFamily="18" charset="0"/>
                            <a:ea typeface="Cambria Math" panose="02040503050406030204" pitchFamily="18" charset="0"/>
                          </a:rPr>
                          <m:t>𝑅𝑂</m:t>
                        </m:r>
                      </m:sub>
                    </m:sSub>
                    <m:r>
                      <a:rPr lang="en-US" altLang="ja-JP" b="0" i="1" smtClean="0">
                        <a:solidFill>
                          <a:srgbClr val="FF0000"/>
                        </a:solidFill>
                        <a:latin typeface="Cambria Math" panose="02040503050406030204" pitchFamily="18" charset="0"/>
                        <a:ea typeface="Cambria Math" panose="02040503050406030204" pitchFamily="18" charset="0"/>
                      </a:rPr>
                      <m:t> </m:t>
                    </m:r>
                    <m:r>
                      <a:rPr lang="en-US" altLang="ja-JP" i="1" smtClean="0">
                        <a:solidFill>
                          <a:schemeClr val="tx1"/>
                        </a:solidFill>
                        <a:latin typeface="Cambria Math" panose="02040503050406030204" pitchFamily="18" charset="0"/>
                        <a:ea typeface="Cambria Math" panose="02040503050406030204" pitchFamily="18" charset="0"/>
                      </a:rPr>
                      <m:t>𝑎𝑛𝑑</m:t>
                    </m:r>
                    <m:r>
                      <a:rPr lang="en-US" altLang="ja-JP" b="0" i="1" smtClean="0">
                        <a:solidFill>
                          <a:schemeClr val="tx1"/>
                        </a:solidFill>
                        <a:latin typeface="Cambria Math" panose="02040503050406030204" pitchFamily="18" charset="0"/>
                        <a:ea typeface="Cambria Math" panose="02040503050406030204" pitchFamily="18" charset="0"/>
                      </a:rPr>
                      <m:t> </m:t>
                    </m:r>
                    <m:r>
                      <a:rPr lang="en-US" altLang="ja-JP" i="1" smtClean="0">
                        <a:solidFill>
                          <a:schemeClr val="tx1"/>
                        </a:solidFill>
                        <a:latin typeface="Cambria Math" panose="02040503050406030204" pitchFamily="18" charset="0"/>
                        <a:ea typeface="Cambria Math" panose="02040503050406030204" pitchFamily="18" charset="0"/>
                      </a:rPr>
                      <m:t>𝑟𝑒𝑎𝑟𝑟𝑎𝑛𝑔𝑒</m:t>
                    </m:r>
                    <m:r>
                      <a:rPr lang="en-US" altLang="ja-JP" i="1" smtClean="0">
                        <a:solidFill>
                          <a:schemeClr val="tx1"/>
                        </a:solidFill>
                        <a:latin typeface="Cambria Math" panose="02040503050406030204" pitchFamily="18" charset="0"/>
                        <a:ea typeface="Cambria Math" panose="02040503050406030204" pitchFamily="18" charset="0"/>
                      </a:rPr>
                      <m:t> </m:t>
                    </m:r>
                    <m:r>
                      <a:rPr lang="en-US" altLang="ja-JP" i="1" smtClean="0">
                        <a:solidFill>
                          <a:schemeClr val="tx1"/>
                        </a:solidFill>
                        <a:latin typeface="Cambria Math" panose="02040503050406030204" pitchFamily="18" charset="0"/>
                        <a:ea typeface="Cambria Math" panose="02040503050406030204" pitchFamily="18" charset="0"/>
                      </a:rPr>
                      <m:t>𝑡h𝑒</m:t>
                    </m:r>
                    <m:r>
                      <a:rPr lang="en-US" altLang="ja-JP" i="1" smtClean="0">
                        <a:solidFill>
                          <a:schemeClr val="tx1"/>
                        </a:solidFill>
                        <a:latin typeface="Cambria Math" panose="02040503050406030204" pitchFamily="18" charset="0"/>
                        <a:ea typeface="Cambria Math" panose="02040503050406030204" pitchFamily="18" charset="0"/>
                      </a:rPr>
                      <m:t> </m:t>
                    </m:r>
                    <m:r>
                      <a:rPr lang="en-US" altLang="ja-JP" i="1" smtClean="0">
                        <a:solidFill>
                          <a:schemeClr val="tx1"/>
                        </a:solidFill>
                        <a:latin typeface="Cambria Math" panose="02040503050406030204" pitchFamily="18" charset="0"/>
                        <a:ea typeface="Cambria Math" panose="02040503050406030204" pitchFamily="18" charset="0"/>
                      </a:rPr>
                      <m:t>𝑒𝑥𝑝𝑟𝑒𝑠𝑠𝑖𝑜𝑛</m:t>
                    </m:r>
                    <m:r>
                      <a:rPr lang="en-US" altLang="ja-JP" i="1" smtClean="0">
                        <a:solidFill>
                          <a:schemeClr val="tx1"/>
                        </a:solidFill>
                        <a:latin typeface="Cambria Math" panose="02040503050406030204" pitchFamily="18" charset="0"/>
                        <a:ea typeface="Cambria Math" panose="02040503050406030204" pitchFamily="18" charset="0"/>
                      </a:rPr>
                      <m:t> </m:t>
                    </m:r>
                    <m:r>
                      <a:rPr lang="en-US" altLang="ja-JP" i="1" smtClean="0">
                        <a:solidFill>
                          <a:schemeClr val="tx1"/>
                        </a:solidFill>
                        <a:latin typeface="Cambria Math" panose="02040503050406030204" pitchFamily="18" charset="0"/>
                        <a:ea typeface="Cambria Math" panose="02040503050406030204" pitchFamily="18" charset="0"/>
                      </a:rPr>
                      <m:t>𝑓𝑜𝑟</m:t>
                    </m:r>
                    <m:r>
                      <a:rPr lang="en-US" altLang="ja-JP" i="1" smtClean="0">
                        <a:solidFill>
                          <a:schemeClr val="tx1"/>
                        </a:solidFill>
                        <a:latin typeface="Cambria Math" panose="02040503050406030204" pitchFamily="18" charset="0"/>
                        <a:ea typeface="Cambria Math" panose="02040503050406030204" pitchFamily="18" charset="0"/>
                      </a:rPr>
                      <m:t> </m:t>
                    </m:r>
                    <m:r>
                      <a:rPr lang="en-US" altLang="ja-JP" i="1" smtClean="0">
                        <a:solidFill>
                          <a:srgbClr val="0000CC"/>
                        </a:solidFill>
                        <a:latin typeface="Cambria Math" panose="02040503050406030204" pitchFamily="18" charset="0"/>
                        <a:ea typeface="Cambria Math" panose="02040503050406030204" pitchFamily="18" charset="0"/>
                      </a:rPr>
                      <m:t>𝜌</m:t>
                    </m:r>
                    <m:r>
                      <a:rPr lang="en-US" altLang="ja-JP" b="0" i="1" smtClean="0">
                        <a:solidFill>
                          <a:schemeClr val="tx1"/>
                        </a:solidFill>
                        <a:latin typeface="Cambria Math" panose="02040503050406030204" pitchFamily="18" charset="0"/>
                        <a:ea typeface="Cambria Math" panose="02040503050406030204" pitchFamily="18" charset="0"/>
                      </a:rPr>
                      <m:t> </m:t>
                    </m:r>
                    <m:r>
                      <a:rPr lang="en-US" altLang="ja-JP" b="0" i="1" smtClean="0">
                        <a:solidFill>
                          <a:schemeClr val="tx1"/>
                        </a:solidFill>
                        <a:latin typeface="Cambria Math" panose="02040503050406030204" pitchFamily="18" charset="0"/>
                        <a:ea typeface="Cambria Math" panose="02040503050406030204" pitchFamily="18" charset="0"/>
                      </a:rPr>
                      <m:t>𝑎𝑛𝑑</m:t>
                    </m:r>
                    <m:r>
                      <a:rPr lang="en-US" altLang="ja-JP" b="0" i="1" smtClean="0">
                        <a:solidFill>
                          <a:schemeClr val="tx1"/>
                        </a:solidFill>
                        <a:latin typeface="Cambria Math" panose="02040503050406030204" pitchFamily="18" charset="0"/>
                        <a:ea typeface="Cambria Math" panose="02040503050406030204" pitchFamily="18" charset="0"/>
                      </a:rPr>
                      <m:t> </m:t>
                    </m:r>
                    <m:r>
                      <a:rPr lang="en-US" altLang="ja-JP" b="0" i="1" smtClean="0">
                        <a:solidFill>
                          <a:srgbClr val="0000CC"/>
                        </a:solidFill>
                        <a:latin typeface="Cambria Math" panose="02040503050406030204" pitchFamily="18" charset="0"/>
                        <a:ea typeface="Cambria Math" panose="02040503050406030204" pitchFamily="18" charset="0"/>
                      </a:rPr>
                      <m:t>𝐴</m:t>
                    </m:r>
                  </m:oMath>
                </a14:m>
                <a:br>
                  <a:rPr lang="en-US" altLang="ja-JP" dirty="0"/>
                </a:br>
                <a14:m>
                  <m:oMath xmlns:m="http://schemas.openxmlformats.org/officeDocument/2006/math">
                    <m:sSub>
                      <m:sSubPr>
                        <m:ctrlPr>
                          <a:rPr lang="en-US" altLang="ja-JP" sz="1800" i="1">
                            <a:latin typeface="Cambria Math" panose="02040503050406030204" pitchFamily="18" charset="0"/>
                          </a:rPr>
                        </m:ctrlPr>
                      </m:sSubPr>
                      <m:e>
                        <m:r>
                          <a:rPr lang="en-US" altLang="ja-JP" sz="1800" i="1">
                            <a:latin typeface="Cambria Math" panose="02040503050406030204" pitchFamily="18" charset="0"/>
                          </a:rPr>
                          <m:t>𝑝</m:t>
                        </m:r>
                      </m:e>
                      <m:sub>
                        <m:r>
                          <a:rPr lang="en-US" altLang="ja-JP" sz="1800" b="0" i="1" smtClean="0">
                            <a:latin typeface="Cambria Math" panose="02040503050406030204" pitchFamily="18" charset="0"/>
                          </a:rPr>
                          <m:t>1,</m:t>
                        </m:r>
                        <m:r>
                          <a:rPr lang="en-US" altLang="ja-JP" sz="1800" i="1">
                            <a:latin typeface="Cambria Math" panose="02040503050406030204" pitchFamily="18" charset="0"/>
                          </a:rPr>
                          <m:t>𝑓𝑒𝑒𝑑</m:t>
                        </m:r>
                      </m:sub>
                    </m:sSub>
                    <m:r>
                      <a:rPr lang="en-US" altLang="ja-JP" sz="1800" i="1">
                        <a:latin typeface="Cambria Math" panose="02040503050406030204" pitchFamily="18" charset="0"/>
                      </a:rPr>
                      <m:t>+</m:t>
                    </m:r>
                    <m:sSub>
                      <m:sSubPr>
                        <m:ctrlPr>
                          <a:rPr lang="en-US" altLang="ja-JP" sz="1800" i="1">
                            <a:latin typeface="Cambria Math" panose="02040503050406030204" pitchFamily="18" charset="0"/>
                          </a:rPr>
                        </m:ctrlPr>
                      </m:sSubPr>
                      <m:e>
                        <m:r>
                          <a:rPr lang="en-US" altLang="ja-JP" sz="1800" i="1">
                            <a:latin typeface="Cambria Math" panose="02040503050406030204" pitchFamily="18" charset="0"/>
                          </a:rPr>
                          <m:t>𝑝</m:t>
                        </m:r>
                      </m:e>
                      <m:sub>
                        <m:r>
                          <a:rPr lang="en-US" altLang="ja-JP" sz="1800" b="0" i="1" smtClean="0">
                            <a:latin typeface="Cambria Math" panose="02040503050406030204" pitchFamily="18" charset="0"/>
                          </a:rPr>
                          <m:t>1,</m:t>
                        </m:r>
                        <m:r>
                          <a:rPr lang="en-US" altLang="ja-JP" sz="1800" i="1">
                            <a:latin typeface="Cambria Math" panose="02040503050406030204" pitchFamily="18" charset="0"/>
                          </a:rPr>
                          <m:t>𝑝</m:t>
                        </m:r>
                        <m:r>
                          <a:rPr lang="en-US" altLang="ja-JP" sz="1800" b="0" i="1" smtClean="0">
                            <a:latin typeface="Cambria Math" panose="02040503050406030204" pitchFamily="18" charset="0"/>
                          </a:rPr>
                          <m:t>𝑒𝑟𝑚</m:t>
                        </m:r>
                      </m:sub>
                    </m:sSub>
                    <m:r>
                      <a:rPr lang="en-US" altLang="ja-JP" sz="1800" b="0" i="1" smtClean="0">
                        <a:latin typeface="Cambria Math" panose="02040503050406030204" pitchFamily="18" charset="0"/>
                      </a:rPr>
                      <m:t>+</m:t>
                    </m:r>
                    <m:sSub>
                      <m:sSubPr>
                        <m:ctrlPr>
                          <a:rPr lang="en-US" altLang="ja-JP" sz="1800" i="1">
                            <a:latin typeface="Cambria Math" panose="02040503050406030204" pitchFamily="18" charset="0"/>
                          </a:rPr>
                        </m:ctrlPr>
                      </m:sSubPr>
                      <m:e>
                        <m:r>
                          <a:rPr lang="en-US" altLang="ja-JP" sz="1800" i="1">
                            <a:latin typeface="Cambria Math" panose="02040503050406030204" pitchFamily="18" charset="0"/>
                          </a:rPr>
                          <m:t>𝑝</m:t>
                        </m:r>
                      </m:e>
                      <m:sub>
                        <m:r>
                          <a:rPr lang="en-US" altLang="ja-JP" sz="1800" b="0" i="1" smtClean="0">
                            <a:latin typeface="Cambria Math" panose="02040503050406030204" pitchFamily="18" charset="0"/>
                          </a:rPr>
                          <m:t>2,</m:t>
                        </m:r>
                        <m:r>
                          <a:rPr lang="en-US" altLang="ja-JP" sz="1800" i="1">
                            <a:latin typeface="Cambria Math" panose="02040503050406030204" pitchFamily="18" charset="0"/>
                          </a:rPr>
                          <m:t>𝑝</m:t>
                        </m:r>
                        <m:r>
                          <a:rPr lang="en-US" altLang="ja-JP" sz="1800" b="0" i="1" smtClean="0">
                            <a:latin typeface="Cambria Math" panose="02040503050406030204" pitchFamily="18" charset="0"/>
                          </a:rPr>
                          <m:t>𝑒𝑟𝑚</m:t>
                        </m:r>
                      </m:sub>
                    </m:sSub>
                    <m:r>
                      <a:rPr lang="en-US" altLang="ja-JP" sz="1800" b="0" i="1" smtClean="0">
                        <a:latin typeface="Cambria Math" panose="02040503050406030204" pitchFamily="18" charset="0"/>
                      </a:rPr>
                      <m:t>+</m:t>
                    </m:r>
                    <m:sSub>
                      <m:sSubPr>
                        <m:ctrlPr>
                          <a:rPr lang="en-US" altLang="ja-JP" sz="1800" i="1">
                            <a:latin typeface="Cambria Math" panose="02040503050406030204" pitchFamily="18" charset="0"/>
                          </a:rPr>
                        </m:ctrlPr>
                      </m:sSubPr>
                      <m:e>
                        <m:r>
                          <a:rPr lang="en-US" altLang="ja-JP" sz="1800" i="1">
                            <a:latin typeface="Cambria Math" panose="02040503050406030204" pitchFamily="18" charset="0"/>
                          </a:rPr>
                          <m:t>𝑝</m:t>
                        </m:r>
                      </m:e>
                      <m:sub>
                        <m:r>
                          <a:rPr lang="en-US" altLang="ja-JP" sz="1800" b="0" i="1" smtClean="0">
                            <a:latin typeface="Cambria Math" panose="02040503050406030204" pitchFamily="18" charset="0"/>
                          </a:rPr>
                          <m:t>3,</m:t>
                        </m:r>
                        <m:r>
                          <a:rPr lang="en-US" altLang="ja-JP" sz="1800" b="0" i="1" smtClean="0">
                            <a:latin typeface="Cambria Math" panose="02040503050406030204" pitchFamily="18" charset="0"/>
                          </a:rPr>
                          <m:t>𝑝𝑒𝑟𝑚</m:t>
                        </m:r>
                      </m:sub>
                    </m:sSub>
                    <m:r>
                      <a:rPr lang="en-US" altLang="ja-JP" sz="1800" b="0" i="1" smtClean="0">
                        <a:latin typeface="Cambria Math" panose="02040503050406030204" pitchFamily="18" charset="0"/>
                      </a:rPr>
                      <m:t>+</m:t>
                    </m:r>
                    <m:sSub>
                      <m:sSubPr>
                        <m:ctrlPr>
                          <a:rPr lang="en-US" altLang="ja-JP" sz="1800" i="1">
                            <a:latin typeface="Cambria Math" panose="02040503050406030204" pitchFamily="18" charset="0"/>
                          </a:rPr>
                        </m:ctrlPr>
                      </m:sSubPr>
                      <m:e>
                        <m:r>
                          <a:rPr lang="en-US" altLang="ja-JP" sz="1800" i="1">
                            <a:latin typeface="Cambria Math" panose="02040503050406030204" pitchFamily="18" charset="0"/>
                          </a:rPr>
                          <m:t>𝑝</m:t>
                        </m:r>
                      </m:e>
                      <m:sub>
                        <m:r>
                          <a:rPr lang="en-US" altLang="ja-JP" sz="1800" b="0" i="1" smtClean="0">
                            <a:latin typeface="Cambria Math" panose="02040503050406030204" pitchFamily="18" charset="0"/>
                          </a:rPr>
                          <m:t>3,</m:t>
                        </m:r>
                        <m:r>
                          <a:rPr lang="en-US" altLang="ja-JP" sz="1800" i="1">
                            <a:latin typeface="Cambria Math" panose="02040503050406030204" pitchFamily="18" charset="0"/>
                          </a:rPr>
                          <m:t>𝑐</m:t>
                        </m:r>
                        <m:r>
                          <a:rPr lang="en-US" altLang="ja-JP" sz="1800" b="0" i="1" smtClean="0">
                            <a:latin typeface="Cambria Math" panose="02040503050406030204" pitchFamily="18" charset="0"/>
                          </a:rPr>
                          <m:t>𝑜𝑛𝑐</m:t>
                        </m:r>
                      </m:sub>
                    </m:sSub>
                    <m:r>
                      <a:rPr lang="en-US" altLang="ja-JP" sz="1800" i="1">
                        <a:latin typeface="Cambria Math" panose="02040503050406030204" pitchFamily="18" charset="0"/>
                        <a:ea typeface="Cambria Math" panose="02040503050406030204" pitchFamily="18" charset="0"/>
                      </a:rPr>
                      <m:t>=</m:t>
                    </m:r>
                    <m:f>
                      <m:fPr>
                        <m:ctrlPr>
                          <a:rPr lang="en-US" altLang="ja-JP" sz="1800" b="0" i="1" smtClean="0">
                            <a:latin typeface="Cambria Math" panose="02040503050406030204" pitchFamily="18" charset="0"/>
                            <a:ea typeface="Cambria Math" panose="02040503050406030204" pitchFamily="18" charset="0"/>
                          </a:rPr>
                        </m:ctrlPr>
                      </m:fPr>
                      <m:num>
                        <m:r>
                          <a:rPr lang="en-US" altLang="ja-JP" sz="1800" b="0" i="1" smtClean="0">
                            <a:latin typeface="Cambria Math" panose="02040503050406030204" pitchFamily="18" charset="0"/>
                            <a:ea typeface="Cambria Math" panose="02040503050406030204" pitchFamily="18" charset="0"/>
                          </a:rPr>
                          <m:t>1</m:t>
                        </m:r>
                      </m:num>
                      <m:den>
                        <m:r>
                          <a:rPr lang="en-US" altLang="ja-JP" sz="1800" b="0" i="1" smtClean="0">
                            <a:latin typeface="Cambria Math" panose="02040503050406030204" pitchFamily="18" charset="0"/>
                            <a:ea typeface="Cambria Math" panose="02040503050406030204" pitchFamily="18" charset="0"/>
                          </a:rPr>
                          <m:t>2</m:t>
                        </m:r>
                      </m:den>
                    </m:f>
                    <m:f>
                      <m:fPr>
                        <m:ctrlPr>
                          <a:rPr lang="en-US" altLang="ja-JP" sz="1800" b="0" i="1" smtClean="0">
                            <a:solidFill>
                              <a:srgbClr val="0000CC"/>
                            </a:solidFill>
                            <a:latin typeface="Cambria Math" panose="02040503050406030204" pitchFamily="18" charset="0"/>
                            <a:ea typeface="Cambria Math" panose="02040503050406030204" pitchFamily="18" charset="0"/>
                          </a:rPr>
                        </m:ctrlPr>
                      </m:fPr>
                      <m:num>
                        <m:r>
                          <a:rPr lang="en-US" altLang="ja-JP" sz="1800" i="1">
                            <a:solidFill>
                              <a:srgbClr val="0000CC"/>
                            </a:solidFill>
                            <a:latin typeface="Cambria Math" panose="02040503050406030204" pitchFamily="18" charset="0"/>
                            <a:ea typeface="Cambria Math" panose="02040503050406030204" pitchFamily="18" charset="0"/>
                          </a:rPr>
                          <m:t>𝜌</m:t>
                        </m:r>
                      </m:num>
                      <m:den>
                        <m:sSup>
                          <m:sSupPr>
                            <m:ctrlPr>
                              <a:rPr lang="en-US" altLang="ja-JP" sz="1800" b="0" i="1" smtClean="0">
                                <a:solidFill>
                                  <a:srgbClr val="0000CC"/>
                                </a:solidFill>
                                <a:latin typeface="Cambria Math" panose="02040503050406030204" pitchFamily="18" charset="0"/>
                                <a:ea typeface="Cambria Math" panose="02040503050406030204" pitchFamily="18" charset="0"/>
                              </a:rPr>
                            </m:ctrlPr>
                          </m:sSupPr>
                          <m:e>
                            <m:r>
                              <a:rPr lang="en-US" altLang="ja-JP" sz="1800" b="0" i="1" smtClean="0">
                                <a:solidFill>
                                  <a:srgbClr val="0000CC"/>
                                </a:solidFill>
                                <a:latin typeface="Cambria Math" panose="02040503050406030204" pitchFamily="18" charset="0"/>
                                <a:ea typeface="Cambria Math" panose="02040503050406030204" pitchFamily="18" charset="0"/>
                              </a:rPr>
                              <m:t>𝐴</m:t>
                            </m:r>
                          </m:e>
                          <m:sup>
                            <m:r>
                              <a:rPr lang="en-US" altLang="ja-JP" sz="1800" b="0" i="1" smtClean="0">
                                <a:solidFill>
                                  <a:srgbClr val="0000CC"/>
                                </a:solidFill>
                                <a:latin typeface="Cambria Math" panose="02040503050406030204" pitchFamily="18" charset="0"/>
                                <a:ea typeface="Cambria Math" panose="02040503050406030204" pitchFamily="18" charset="0"/>
                              </a:rPr>
                              <m:t>2</m:t>
                            </m:r>
                          </m:sup>
                        </m:sSup>
                      </m:den>
                    </m:f>
                    <m:r>
                      <a:rPr lang="en-US" altLang="ja-JP" sz="1800" b="0" i="1" smtClean="0">
                        <a:latin typeface="Cambria Math" panose="02040503050406030204" pitchFamily="18" charset="0"/>
                        <a:ea typeface="Cambria Math" panose="02040503050406030204" pitchFamily="18" charset="0"/>
                      </a:rPr>
                      <m:t>(</m:t>
                    </m:r>
                    <m:sSubSup>
                      <m:sSubSupPr>
                        <m:ctrlPr>
                          <a:rPr lang="en-US" altLang="ja-JP" sz="1800" i="1">
                            <a:latin typeface="Cambria Math" panose="02040503050406030204" pitchFamily="18" charset="0"/>
                            <a:ea typeface="Cambria Math" panose="02040503050406030204" pitchFamily="18" charset="0"/>
                          </a:rPr>
                        </m:ctrlPr>
                      </m:sSubSupPr>
                      <m:e>
                        <m:r>
                          <a:rPr lang="en-US" altLang="ja-JP" sz="1800" b="0" i="1" smtClean="0">
                            <a:latin typeface="Cambria Math" panose="02040503050406030204" pitchFamily="18" charset="0"/>
                            <a:ea typeface="Cambria Math" panose="02040503050406030204" pitchFamily="18" charset="0"/>
                          </a:rPr>
                          <m:t>−</m:t>
                        </m:r>
                        <m:r>
                          <a:rPr lang="en-US" altLang="ja-JP" sz="1800" b="0" i="1" smtClean="0">
                            <a:latin typeface="Cambria Math" panose="02040503050406030204" pitchFamily="18" charset="0"/>
                            <a:ea typeface="Cambria Math" panose="02040503050406030204" pitchFamily="18" charset="0"/>
                          </a:rPr>
                          <m:t>𝑄</m:t>
                        </m:r>
                      </m:e>
                      <m:sub>
                        <m:r>
                          <a:rPr lang="en-US" altLang="ja-JP" sz="1800" b="0" i="1" smtClean="0">
                            <a:latin typeface="Cambria Math" panose="02040503050406030204" pitchFamily="18" charset="0"/>
                            <a:ea typeface="Cambria Math" panose="02040503050406030204" pitchFamily="18" charset="0"/>
                          </a:rPr>
                          <m:t>1,</m:t>
                        </m:r>
                        <m:r>
                          <a:rPr lang="en-US" altLang="ja-JP" sz="1800" i="1">
                            <a:latin typeface="Cambria Math" panose="02040503050406030204" pitchFamily="18" charset="0"/>
                            <a:ea typeface="Cambria Math" panose="02040503050406030204" pitchFamily="18" charset="0"/>
                          </a:rPr>
                          <m:t>𝑓𝑒𝑒𝑑</m:t>
                        </m:r>
                      </m:sub>
                      <m:sup>
                        <m:r>
                          <a:rPr lang="en-US" altLang="ja-JP" sz="1800" i="1">
                            <a:latin typeface="Cambria Math" panose="02040503050406030204" pitchFamily="18" charset="0"/>
                            <a:ea typeface="Cambria Math" panose="02040503050406030204" pitchFamily="18" charset="0"/>
                          </a:rPr>
                          <m:t>2</m:t>
                        </m:r>
                      </m:sup>
                    </m:sSubSup>
                    <m:r>
                      <a:rPr lang="en-US" altLang="ja-JP" sz="1800" i="1">
                        <a:latin typeface="Cambria Math" panose="02040503050406030204" pitchFamily="18" charset="0"/>
                      </a:rPr>
                      <m:t>+</m:t>
                    </m:r>
                    <m:sSubSup>
                      <m:sSubSupPr>
                        <m:ctrlPr>
                          <a:rPr lang="en-US" altLang="ja-JP" sz="1800" i="1">
                            <a:latin typeface="Cambria Math" panose="02040503050406030204" pitchFamily="18" charset="0"/>
                            <a:ea typeface="Cambria Math" panose="02040503050406030204" pitchFamily="18" charset="0"/>
                          </a:rPr>
                        </m:ctrlPr>
                      </m:sSubSupPr>
                      <m:e>
                        <m:r>
                          <a:rPr lang="en-US" altLang="ja-JP" sz="1800" b="0" i="1" smtClean="0">
                            <a:latin typeface="Cambria Math" panose="02040503050406030204" pitchFamily="18" charset="0"/>
                            <a:ea typeface="Cambria Math" panose="02040503050406030204" pitchFamily="18" charset="0"/>
                          </a:rPr>
                          <m:t>𝑄</m:t>
                        </m:r>
                      </m:e>
                      <m:sub>
                        <m:r>
                          <a:rPr lang="en-US" altLang="ja-JP" sz="1800" b="0" i="1" smtClean="0">
                            <a:latin typeface="Cambria Math" panose="02040503050406030204" pitchFamily="18" charset="0"/>
                            <a:ea typeface="Cambria Math" panose="02040503050406030204" pitchFamily="18" charset="0"/>
                          </a:rPr>
                          <m:t>1,</m:t>
                        </m:r>
                        <m:r>
                          <a:rPr lang="en-US" altLang="ja-JP" sz="1800" i="1">
                            <a:latin typeface="Cambria Math" panose="02040503050406030204" pitchFamily="18" charset="0"/>
                          </a:rPr>
                          <m:t>𝑝</m:t>
                        </m:r>
                        <m:r>
                          <a:rPr lang="en-US" altLang="ja-JP" sz="1800" b="0" i="1" smtClean="0">
                            <a:latin typeface="Cambria Math" panose="02040503050406030204" pitchFamily="18" charset="0"/>
                          </a:rPr>
                          <m:t>𝑒𝑟𝑚</m:t>
                        </m:r>
                      </m:sub>
                      <m:sup>
                        <m:r>
                          <a:rPr lang="en-US" altLang="ja-JP" sz="1800" i="1">
                            <a:latin typeface="Cambria Math" panose="02040503050406030204" pitchFamily="18" charset="0"/>
                            <a:ea typeface="Cambria Math" panose="02040503050406030204" pitchFamily="18" charset="0"/>
                          </a:rPr>
                          <m:t>2</m:t>
                        </m:r>
                      </m:sup>
                    </m:sSubSup>
                    <m:r>
                      <a:rPr lang="en-US" altLang="ja-JP" sz="1800" i="1">
                        <a:latin typeface="Cambria Math" panose="02040503050406030204" pitchFamily="18" charset="0"/>
                      </a:rPr>
                      <m:t>+</m:t>
                    </m:r>
                    <m:sSubSup>
                      <m:sSubSupPr>
                        <m:ctrlPr>
                          <a:rPr lang="en-US" altLang="ja-JP" sz="1800" i="1">
                            <a:latin typeface="Cambria Math" panose="02040503050406030204" pitchFamily="18" charset="0"/>
                            <a:ea typeface="Cambria Math" panose="02040503050406030204" pitchFamily="18" charset="0"/>
                          </a:rPr>
                        </m:ctrlPr>
                      </m:sSubSupPr>
                      <m:e>
                        <m:r>
                          <a:rPr lang="en-US" altLang="ja-JP" sz="1800" b="0" i="1" smtClean="0">
                            <a:latin typeface="Cambria Math" panose="02040503050406030204" pitchFamily="18" charset="0"/>
                            <a:ea typeface="Cambria Math" panose="02040503050406030204" pitchFamily="18" charset="0"/>
                          </a:rPr>
                          <m:t>𝑄</m:t>
                        </m:r>
                      </m:e>
                      <m:sub>
                        <m:r>
                          <a:rPr lang="en-US" altLang="ja-JP" sz="1800" b="0" i="1" smtClean="0">
                            <a:latin typeface="Cambria Math" panose="02040503050406030204" pitchFamily="18" charset="0"/>
                            <a:ea typeface="Cambria Math" panose="02040503050406030204" pitchFamily="18" charset="0"/>
                          </a:rPr>
                          <m:t>2,</m:t>
                        </m:r>
                        <m:r>
                          <a:rPr lang="en-US" altLang="ja-JP" sz="1800" i="1">
                            <a:latin typeface="Cambria Math" panose="02040503050406030204" pitchFamily="18" charset="0"/>
                          </a:rPr>
                          <m:t>𝑝</m:t>
                        </m:r>
                        <m:r>
                          <a:rPr lang="en-US" altLang="ja-JP" sz="1800" b="0" i="1" smtClean="0">
                            <a:latin typeface="Cambria Math" panose="02040503050406030204" pitchFamily="18" charset="0"/>
                          </a:rPr>
                          <m:t>𝑒𝑟𝑚</m:t>
                        </m:r>
                      </m:sub>
                      <m:sup>
                        <m:r>
                          <a:rPr lang="en-US" altLang="ja-JP" sz="1800" i="1">
                            <a:latin typeface="Cambria Math" panose="02040503050406030204" pitchFamily="18" charset="0"/>
                            <a:ea typeface="Cambria Math" panose="02040503050406030204" pitchFamily="18" charset="0"/>
                          </a:rPr>
                          <m:t>2</m:t>
                        </m:r>
                      </m:sup>
                    </m:sSubSup>
                    <m:r>
                      <a:rPr lang="en-US" altLang="ja-JP" sz="1800" b="0" i="1" smtClean="0">
                        <a:latin typeface="Cambria Math" panose="02040503050406030204" pitchFamily="18" charset="0"/>
                        <a:ea typeface="Cambria Math" panose="02040503050406030204" pitchFamily="18" charset="0"/>
                      </a:rPr>
                      <m:t>+</m:t>
                    </m:r>
                    <m:sSubSup>
                      <m:sSubSupPr>
                        <m:ctrlPr>
                          <a:rPr lang="en-US" altLang="ja-JP" sz="1800" i="1">
                            <a:latin typeface="Cambria Math" panose="02040503050406030204" pitchFamily="18" charset="0"/>
                            <a:ea typeface="Cambria Math" panose="02040503050406030204" pitchFamily="18" charset="0"/>
                          </a:rPr>
                        </m:ctrlPr>
                      </m:sSubSupPr>
                      <m:e>
                        <m:r>
                          <a:rPr lang="en-US" altLang="ja-JP" sz="1800" b="0" i="1" smtClean="0">
                            <a:latin typeface="Cambria Math" panose="02040503050406030204" pitchFamily="18" charset="0"/>
                            <a:ea typeface="Cambria Math" panose="02040503050406030204" pitchFamily="18" charset="0"/>
                          </a:rPr>
                          <m:t>𝑄</m:t>
                        </m:r>
                      </m:e>
                      <m:sub>
                        <m:r>
                          <a:rPr lang="en-US" altLang="ja-JP" sz="1800" b="0" i="1" smtClean="0">
                            <a:latin typeface="Cambria Math" panose="02040503050406030204" pitchFamily="18" charset="0"/>
                            <a:ea typeface="Cambria Math" panose="02040503050406030204" pitchFamily="18" charset="0"/>
                          </a:rPr>
                          <m:t>3,</m:t>
                        </m:r>
                        <m:r>
                          <a:rPr lang="en-US" altLang="ja-JP" sz="1800" i="1">
                            <a:latin typeface="Cambria Math" panose="02040503050406030204" pitchFamily="18" charset="0"/>
                          </a:rPr>
                          <m:t>𝑝</m:t>
                        </m:r>
                        <m:r>
                          <a:rPr lang="en-US" altLang="ja-JP" sz="1800" b="0" i="1" smtClean="0">
                            <a:latin typeface="Cambria Math" panose="02040503050406030204" pitchFamily="18" charset="0"/>
                          </a:rPr>
                          <m:t>𝑒𝑟𝑚</m:t>
                        </m:r>
                      </m:sub>
                      <m:sup>
                        <m:r>
                          <a:rPr lang="en-US" altLang="ja-JP" sz="1800" i="1">
                            <a:latin typeface="Cambria Math" panose="02040503050406030204" pitchFamily="18" charset="0"/>
                            <a:ea typeface="Cambria Math" panose="02040503050406030204" pitchFamily="18" charset="0"/>
                          </a:rPr>
                          <m:t>2</m:t>
                        </m:r>
                      </m:sup>
                    </m:sSubSup>
                    <m:r>
                      <a:rPr lang="en-US" altLang="ja-JP" sz="1800" i="1">
                        <a:latin typeface="Cambria Math" panose="02040503050406030204" pitchFamily="18" charset="0"/>
                        <a:ea typeface="Cambria Math" panose="02040503050406030204" pitchFamily="18" charset="0"/>
                      </a:rPr>
                      <m:t>+</m:t>
                    </m:r>
                    <m:sSubSup>
                      <m:sSubSupPr>
                        <m:ctrlPr>
                          <a:rPr lang="en-US" altLang="ja-JP" sz="1800" i="1">
                            <a:latin typeface="Cambria Math" panose="02040503050406030204" pitchFamily="18" charset="0"/>
                            <a:ea typeface="Cambria Math" panose="02040503050406030204" pitchFamily="18" charset="0"/>
                          </a:rPr>
                        </m:ctrlPr>
                      </m:sSubSupPr>
                      <m:e>
                        <m:r>
                          <a:rPr lang="en-US" altLang="ja-JP" sz="1800" b="0" i="1" smtClean="0">
                            <a:latin typeface="Cambria Math" panose="02040503050406030204" pitchFamily="18" charset="0"/>
                            <a:ea typeface="Cambria Math" panose="02040503050406030204" pitchFamily="18" charset="0"/>
                          </a:rPr>
                          <m:t>𝑄</m:t>
                        </m:r>
                      </m:e>
                      <m:sub>
                        <m:r>
                          <a:rPr lang="en-US" altLang="ja-JP" sz="1800" b="0" i="1" smtClean="0">
                            <a:latin typeface="Cambria Math" panose="02040503050406030204" pitchFamily="18" charset="0"/>
                            <a:ea typeface="Cambria Math" panose="02040503050406030204" pitchFamily="18" charset="0"/>
                          </a:rPr>
                          <m:t>3,</m:t>
                        </m:r>
                        <m:r>
                          <a:rPr lang="en-US" altLang="ja-JP" sz="1800" i="1">
                            <a:latin typeface="Cambria Math" panose="02040503050406030204" pitchFamily="18" charset="0"/>
                            <a:ea typeface="Cambria Math" panose="02040503050406030204" pitchFamily="18" charset="0"/>
                          </a:rPr>
                          <m:t>𝑐</m:t>
                        </m:r>
                        <m:r>
                          <a:rPr lang="en-US" altLang="ja-JP" sz="1800" b="0" i="1" smtClean="0">
                            <a:latin typeface="Cambria Math" panose="02040503050406030204" pitchFamily="18" charset="0"/>
                            <a:ea typeface="Cambria Math" panose="02040503050406030204" pitchFamily="18" charset="0"/>
                          </a:rPr>
                          <m:t>𝑜𝑛𝑐</m:t>
                        </m:r>
                      </m:sub>
                      <m:sup>
                        <m:r>
                          <a:rPr lang="en-US" altLang="ja-JP" sz="1800" i="1">
                            <a:latin typeface="Cambria Math" panose="02040503050406030204" pitchFamily="18" charset="0"/>
                            <a:ea typeface="Cambria Math" panose="02040503050406030204" pitchFamily="18" charset="0"/>
                          </a:rPr>
                          <m:t>2</m:t>
                        </m:r>
                      </m:sup>
                    </m:sSubSup>
                    <m:r>
                      <a:rPr lang="en-US" altLang="ja-JP" sz="1800" b="0" i="1" smtClean="0">
                        <a:latin typeface="Cambria Math" panose="02040503050406030204" pitchFamily="18" charset="0"/>
                        <a:ea typeface="Cambria Math" panose="02040503050406030204" pitchFamily="18" charset="0"/>
                      </a:rPr>
                      <m:t>)</m:t>
                    </m:r>
                  </m:oMath>
                </a14:m>
                <a:endParaRPr lang="en-US" altLang="ja-JP" sz="1800" dirty="0"/>
              </a:p>
              <a:p>
                <a:pPr lvl="1"/>
                <a:endParaRPr lang="en-US" altLang="ja-JP" dirty="0"/>
              </a:p>
              <a:p>
                <a:pPr lvl="1"/>
                <a:r>
                  <a:rPr lang="en-US" altLang="ja-JP" dirty="0"/>
                  <a:t>Estimate </a:t>
                </a:r>
                <a14:m>
                  <m:oMath xmlns:m="http://schemas.openxmlformats.org/officeDocument/2006/math">
                    <m:f>
                      <m:fPr>
                        <m:ctrlPr>
                          <a:rPr lang="en-US" altLang="ja-JP" b="0" i="1" smtClean="0">
                            <a:latin typeface="Cambria Math" panose="02040503050406030204" pitchFamily="18" charset="0"/>
                            <a:ea typeface="Cambria Math" panose="02040503050406030204" pitchFamily="18" charset="0"/>
                          </a:rPr>
                        </m:ctrlPr>
                      </m:fPr>
                      <m:num>
                        <m:r>
                          <a:rPr lang="en-US" altLang="ja-JP" i="1" smtClean="0">
                            <a:latin typeface="Cambria Math" panose="02040503050406030204" pitchFamily="18" charset="0"/>
                            <a:ea typeface="Cambria Math" panose="02040503050406030204" pitchFamily="18" charset="0"/>
                          </a:rPr>
                          <m:t>𝜌</m:t>
                        </m:r>
                      </m:num>
                      <m:den>
                        <m:sSup>
                          <m:sSupPr>
                            <m:ctrlPr>
                              <a:rPr lang="en-US" altLang="ja-JP" b="0" i="1" smtClean="0">
                                <a:latin typeface="Cambria Math" panose="02040503050406030204" pitchFamily="18" charset="0"/>
                                <a:ea typeface="Cambria Math" panose="02040503050406030204" pitchFamily="18" charset="0"/>
                              </a:rPr>
                            </m:ctrlPr>
                          </m:sSupPr>
                          <m:e>
                            <m:r>
                              <a:rPr lang="en-US" altLang="ja-JP" b="0" i="1" smtClean="0">
                                <a:latin typeface="Cambria Math" panose="02040503050406030204" pitchFamily="18" charset="0"/>
                                <a:ea typeface="Cambria Math" panose="02040503050406030204" pitchFamily="18" charset="0"/>
                              </a:rPr>
                              <m:t>𝐴</m:t>
                            </m:r>
                          </m:e>
                          <m:sup>
                            <m:r>
                              <a:rPr lang="en-US" altLang="ja-JP" b="0" i="1" smtClean="0">
                                <a:latin typeface="Cambria Math" panose="02040503050406030204" pitchFamily="18" charset="0"/>
                                <a:ea typeface="Cambria Math" panose="02040503050406030204" pitchFamily="18" charset="0"/>
                              </a:rPr>
                              <m:t>2</m:t>
                            </m:r>
                          </m:sup>
                        </m:sSup>
                      </m:den>
                    </m:f>
                  </m:oMath>
                </a14:m>
                <a:r>
                  <a:rPr lang="en-US" altLang="ja-JP" dirty="0"/>
                  <a:t> using least squares</a:t>
                </a:r>
                <a:br>
                  <a:rPr lang="en-US" altLang="ja-JP" dirty="0"/>
                </a:br>
                <a:br>
                  <a:rPr lang="en-US" altLang="ja-JP" dirty="0"/>
                </a:br>
                <a:endParaRPr lang="en-US" altLang="ja-JP" dirty="0"/>
              </a:p>
              <a:p>
                <a:pPr lvl="1"/>
                <a:endParaRPr lang="en-US" altLang="ja-JP" dirty="0"/>
              </a:p>
              <a:p>
                <a:pPr lvl="1"/>
                <a:endParaRPr lang="en-US" altLang="ja-JP" dirty="0"/>
              </a:p>
              <a:p>
                <a:pPr marL="341313" lvl="1" indent="0">
                  <a:buNone/>
                </a:pPr>
                <a:endParaRPr lang="en-US" altLang="ja-JP" dirty="0"/>
              </a:p>
            </p:txBody>
          </p:sp>
        </mc:Choice>
        <mc:Fallback xmlns="">
          <p:sp>
            <p:nvSpPr>
              <p:cNvPr id="4" name="テキスト プレースホルダー 3">
                <a:extLst>
                  <a:ext uri="{FF2B5EF4-FFF2-40B4-BE49-F238E27FC236}">
                    <a16:creationId xmlns:a16="http://schemas.microsoft.com/office/drawing/2014/main" id="{C281C86B-3079-4256-9FC4-43B6563AD565}"/>
                  </a:ext>
                </a:extLst>
              </p:cNvPr>
              <p:cNvSpPr>
                <a:spLocks noGrp="1" noRot="1" noChangeAspect="1" noMove="1" noResize="1" noEditPoints="1" noAdjustHandles="1" noChangeArrowheads="1" noChangeShapeType="1" noTextEdit="1"/>
              </p:cNvSpPr>
              <p:nvPr>
                <p:ph type="body" sz="quarter" idx="11"/>
              </p:nvPr>
            </p:nvSpPr>
            <p:spPr>
              <a:xfrm>
                <a:off x="517055" y="1071366"/>
                <a:ext cx="11941645" cy="4985957"/>
              </a:xfrm>
              <a:blipFill>
                <a:blip r:embed="rId2"/>
                <a:stretch>
                  <a:fillRect l="-715" t="-1589"/>
                </a:stretch>
              </a:blipFill>
            </p:spPr>
            <p:txBody>
              <a:bodyPr/>
              <a:lstStyle/>
              <a:p>
                <a:r>
                  <a:rPr lang="ja-JP" altLang="en-US">
                    <a:noFill/>
                  </a:rPr>
                  <a:t> </a:t>
                </a:r>
              </a:p>
            </p:txBody>
          </p:sp>
        </mc:Fallback>
      </mc:AlternateContent>
      <p:pic>
        <p:nvPicPr>
          <p:cNvPr id="5" name="図 4">
            <a:extLst>
              <a:ext uri="{FF2B5EF4-FFF2-40B4-BE49-F238E27FC236}">
                <a16:creationId xmlns:a16="http://schemas.microsoft.com/office/drawing/2014/main" id="{E4428CF7-F5D3-0C2D-2502-F604EF062D62}"/>
              </a:ext>
            </a:extLst>
          </p:cNvPr>
          <p:cNvPicPr>
            <a:picLocks noChangeAspect="1"/>
          </p:cNvPicPr>
          <p:nvPr/>
        </p:nvPicPr>
        <p:blipFill>
          <a:blip r:embed="rId3"/>
          <a:stretch>
            <a:fillRect/>
          </a:stretch>
        </p:blipFill>
        <p:spPr>
          <a:xfrm>
            <a:off x="731198" y="3920089"/>
            <a:ext cx="3860800" cy="2439670"/>
          </a:xfrm>
          <a:prstGeom prst="rect">
            <a:avLst/>
          </a:prstGeom>
        </p:spPr>
      </p:pic>
      <p:pic>
        <p:nvPicPr>
          <p:cNvPr id="6" name="図 5">
            <a:extLst>
              <a:ext uri="{FF2B5EF4-FFF2-40B4-BE49-F238E27FC236}">
                <a16:creationId xmlns:a16="http://schemas.microsoft.com/office/drawing/2014/main" id="{57777BFB-B85A-A541-64DE-94686D025475}"/>
              </a:ext>
            </a:extLst>
          </p:cNvPr>
          <p:cNvPicPr>
            <a:picLocks noChangeAspect="1"/>
          </p:cNvPicPr>
          <p:nvPr/>
        </p:nvPicPr>
        <p:blipFill>
          <a:blip r:embed="rId4"/>
          <a:stretch>
            <a:fillRect/>
          </a:stretch>
        </p:blipFill>
        <p:spPr>
          <a:xfrm>
            <a:off x="4811543" y="3920089"/>
            <a:ext cx="7105637" cy="2439670"/>
          </a:xfrm>
          <a:prstGeom prst="rect">
            <a:avLst/>
          </a:prstGeom>
        </p:spPr>
      </p:pic>
      <p:sp>
        <p:nvSpPr>
          <p:cNvPr id="7" name="テキスト ボックス 6">
            <a:extLst>
              <a:ext uri="{FF2B5EF4-FFF2-40B4-BE49-F238E27FC236}">
                <a16:creationId xmlns:a16="http://schemas.microsoft.com/office/drawing/2014/main" id="{5BE01C0A-47D2-3287-D7E5-A4E3B43BAD0B}"/>
              </a:ext>
            </a:extLst>
          </p:cNvPr>
          <p:cNvSpPr txBox="1"/>
          <p:nvPr/>
        </p:nvSpPr>
        <p:spPr>
          <a:xfrm>
            <a:off x="2148220" y="6363746"/>
            <a:ext cx="1026756" cy="369332"/>
          </a:xfrm>
          <a:prstGeom prst="rect">
            <a:avLst/>
          </a:prstGeom>
          <a:noFill/>
        </p:spPr>
        <p:txBody>
          <a:bodyPr wrap="none" rtlCol="0">
            <a:spAutoFit/>
          </a:bodyPr>
          <a:lstStyle/>
          <a:p>
            <a:r>
              <a:rPr kumimoji="1" lang="en-US" altLang="ja-JP" dirty="0"/>
              <a:t>LVMWD</a:t>
            </a:r>
            <a:endParaRPr kumimoji="1" lang="ja-JP" altLang="en-US" dirty="0"/>
          </a:p>
        </p:txBody>
      </p:sp>
      <p:sp>
        <p:nvSpPr>
          <p:cNvPr id="9" name="テキスト ボックス 8">
            <a:extLst>
              <a:ext uri="{FF2B5EF4-FFF2-40B4-BE49-F238E27FC236}">
                <a16:creationId xmlns:a16="http://schemas.microsoft.com/office/drawing/2014/main" id="{DC04646C-914A-15E3-B9A0-9320D9D3C56C}"/>
              </a:ext>
            </a:extLst>
          </p:cNvPr>
          <p:cNvSpPr txBox="1"/>
          <p:nvPr/>
        </p:nvSpPr>
        <p:spPr>
          <a:xfrm>
            <a:off x="8204403" y="6269420"/>
            <a:ext cx="915635" cy="369332"/>
          </a:xfrm>
          <a:prstGeom prst="rect">
            <a:avLst/>
          </a:prstGeom>
          <a:noFill/>
        </p:spPr>
        <p:txBody>
          <a:bodyPr wrap="none" rtlCol="0">
            <a:spAutoFit/>
          </a:bodyPr>
          <a:lstStyle/>
          <a:p>
            <a:r>
              <a:rPr kumimoji="1" lang="en-US" altLang="ja-JP" dirty="0"/>
              <a:t>OCWD</a:t>
            </a:r>
            <a:endParaRPr kumimoji="1" lang="ja-JP" altLang="en-US" dirty="0"/>
          </a:p>
        </p:txBody>
      </p:sp>
      <p:sp>
        <p:nvSpPr>
          <p:cNvPr id="11" name="テキスト ボックス 10">
            <a:extLst>
              <a:ext uri="{FF2B5EF4-FFF2-40B4-BE49-F238E27FC236}">
                <a16:creationId xmlns:a16="http://schemas.microsoft.com/office/drawing/2014/main" id="{3240BD68-B7A4-4EEE-883C-B97FD6056673}"/>
              </a:ext>
            </a:extLst>
          </p:cNvPr>
          <p:cNvSpPr txBox="1"/>
          <p:nvPr/>
        </p:nvSpPr>
        <p:spPr>
          <a:xfrm>
            <a:off x="8805788" y="2774032"/>
            <a:ext cx="1210588" cy="369332"/>
          </a:xfrm>
          <a:prstGeom prst="rect">
            <a:avLst/>
          </a:prstGeom>
          <a:noFill/>
        </p:spPr>
        <p:txBody>
          <a:bodyPr wrap="none" rtlCol="0">
            <a:spAutoFit/>
          </a:bodyPr>
          <a:lstStyle/>
          <a:p>
            <a:r>
              <a:rPr kumimoji="1" lang="en-US" altLang="ja-JP" dirty="0"/>
              <a:t>measured</a:t>
            </a:r>
            <a:endParaRPr kumimoji="1" lang="ja-JP" altLang="en-US" dirty="0"/>
          </a:p>
        </p:txBody>
      </p:sp>
      <p:sp>
        <p:nvSpPr>
          <p:cNvPr id="12" name="左中かっこ 11">
            <a:extLst>
              <a:ext uri="{FF2B5EF4-FFF2-40B4-BE49-F238E27FC236}">
                <a16:creationId xmlns:a16="http://schemas.microsoft.com/office/drawing/2014/main" id="{AE6D9F9E-B01A-37FF-1409-0E9384D85C7A}"/>
              </a:ext>
            </a:extLst>
          </p:cNvPr>
          <p:cNvSpPr/>
          <p:nvPr/>
        </p:nvSpPr>
        <p:spPr>
          <a:xfrm rot="16200000">
            <a:off x="9278471" y="798121"/>
            <a:ext cx="289111" cy="3610535"/>
          </a:xfrm>
          <a:prstGeom prst="leftBrace">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4" name="テキスト ボックス 13">
            <a:extLst>
              <a:ext uri="{FF2B5EF4-FFF2-40B4-BE49-F238E27FC236}">
                <a16:creationId xmlns:a16="http://schemas.microsoft.com/office/drawing/2014/main" id="{0C39853E-3516-6639-C31E-43343F79D2F0}"/>
              </a:ext>
            </a:extLst>
          </p:cNvPr>
          <p:cNvSpPr txBox="1"/>
          <p:nvPr/>
        </p:nvSpPr>
        <p:spPr>
          <a:xfrm>
            <a:off x="2959109" y="2707885"/>
            <a:ext cx="1210588" cy="369332"/>
          </a:xfrm>
          <a:prstGeom prst="rect">
            <a:avLst/>
          </a:prstGeom>
          <a:noFill/>
        </p:spPr>
        <p:txBody>
          <a:bodyPr wrap="none" rtlCol="0">
            <a:spAutoFit/>
          </a:bodyPr>
          <a:lstStyle/>
          <a:p>
            <a:r>
              <a:rPr kumimoji="1" lang="en-US" altLang="ja-JP" dirty="0"/>
              <a:t>measured</a:t>
            </a:r>
            <a:endParaRPr kumimoji="1" lang="ja-JP" altLang="en-US" dirty="0"/>
          </a:p>
        </p:txBody>
      </p:sp>
      <p:sp>
        <p:nvSpPr>
          <p:cNvPr id="15" name="左中かっこ 14">
            <a:extLst>
              <a:ext uri="{FF2B5EF4-FFF2-40B4-BE49-F238E27FC236}">
                <a16:creationId xmlns:a16="http://schemas.microsoft.com/office/drawing/2014/main" id="{BBC99F6C-6A45-0263-0DB8-5C8A5319263E}"/>
              </a:ext>
            </a:extLst>
          </p:cNvPr>
          <p:cNvSpPr/>
          <p:nvPr/>
        </p:nvSpPr>
        <p:spPr>
          <a:xfrm rot="16200000">
            <a:off x="3419848" y="329938"/>
            <a:ext cx="289111" cy="4449115"/>
          </a:xfrm>
          <a:prstGeom prst="leftBrace">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9" name="矢印: 右 18">
            <a:extLst>
              <a:ext uri="{FF2B5EF4-FFF2-40B4-BE49-F238E27FC236}">
                <a16:creationId xmlns:a16="http://schemas.microsoft.com/office/drawing/2014/main" id="{ACA6270C-1DAC-0942-B72D-60A12D3B3B5F}"/>
              </a:ext>
            </a:extLst>
          </p:cNvPr>
          <p:cNvSpPr/>
          <p:nvPr/>
        </p:nvSpPr>
        <p:spPr>
          <a:xfrm rot="16200000">
            <a:off x="6905907" y="2448494"/>
            <a:ext cx="208430" cy="210339"/>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2" name="テキスト ボックス 21">
            <a:extLst>
              <a:ext uri="{FF2B5EF4-FFF2-40B4-BE49-F238E27FC236}">
                <a16:creationId xmlns:a16="http://schemas.microsoft.com/office/drawing/2014/main" id="{A2E6224C-391F-741A-5238-9CEE9249C75C}"/>
              </a:ext>
            </a:extLst>
          </p:cNvPr>
          <p:cNvSpPr txBox="1"/>
          <p:nvPr/>
        </p:nvSpPr>
        <p:spPr>
          <a:xfrm>
            <a:off x="5542642" y="2594016"/>
            <a:ext cx="2938558" cy="646331"/>
          </a:xfrm>
          <a:prstGeom prst="rect">
            <a:avLst/>
          </a:prstGeom>
          <a:noFill/>
        </p:spPr>
        <p:txBody>
          <a:bodyPr wrap="square">
            <a:spAutoFit/>
          </a:bodyPr>
          <a:lstStyle/>
          <a:p>
            <a:pPr algn="ctr"/>
            <a:r>
              <a:rPr kumimoji="1" lang="en-US" altLang="ja-JP" dirty="0"/>
              <a:t>calc</a:t>
            </a:r>
            <a:endParaRPr kumimoji="1" lang="ja-JP" altLang="en-US" dirty="0"/>
          </a:p>
          <a:p>
            <a:pPr algn="ctr"/>
            <a:r>
              <a:rPr lang="en-US" altLang="ja-JP" b="0" i="0" dirty="0">
                <a:solidFill>
                  <a:srgbClr val="202122"/>
                </a:solidFill>
                <a:effectLst/>
                <a:latin typeface="Arial" panose="020B0604020202020204" pitchFamily="34" charset="0"/>
              </a:rPr>
              <a:t>(equation of continuity)</a:t>
            </a:r>
            <a:endParaRPr lang="ja-JP" altLang="en-US" dirty="0"/>
          </a:p>
        </p:txBody>
      </p:sp>
      <mc:AlternateContent xmlns:mc="http://schemas.openxmlformats.org/markup-compatibility/2006" xmlns:a14="http://schemas.microsoft.com/office/drawing/2010/main">
        <mc:Choice Requires="a14">
          <p:sp>
            <p:nvSpPr>
              <p:cNvPr id="13" name="テキスト ボックス 12">
                <a:extLst>
                  <a:ext uri="{FF2B5EF4-FFF2-40B4-BE49-F238E27FC236}">
                    <a16:creationId xmlns:a16="http://schemas.microsoft.com/office/drawing/2014/main" id="{80E60231-B696-2547-97EC-FDBB45C7B747}"/>
                  </a:ext>
                </a:extLst>
              </p:cNvPr>
              <p:cNvSpPr txBox="1"/>
              <p:nvPr/>
            </p:nvSpPr>
            <p:spPr>
              <a:xfrm>
                <a:off x="9472613" y="3458616"/>
                <a:ext cx="1657021" cy="461473"/>
              </a:xfrm>
              <a:prstGeom prst="rect">
                <a:avLst/>
              </a:prstGeom>
              <a:noFill/>
            </p:spPr>
            <p:txBody>
              <a:bodyPr wrap="square">
                <a:spAutoFit/>
              </a:bodyPr>
              <a:lstStyle/>
              <a:p>
                <a:r>
                  <a:rPr lang="en-US" altLang="ja-JP" dirty="0"/>
                  <a:t>Estimating </a:t>
                </a:r>
                <a14:m>
                  <m:oMath xmlns:m="http://schemas.openxmlformats.org/officeDocument/2006/math">
                    <m:f>
                      <m:fPr>
                        <m:ctrlPr>
                          <a:rPr lang="en-US" altLang="ja-JP" b="0" i="1" smtClean="0">
                            <a:latin typeface="Cambria Math" panose="02040503050406030204" pitchFamily="18" charset="0"/>
                            <a:ea typeface="Cambria Math" panose="02040503050406030204" pitchFamily="18" charset="0"/>
                          </a:rPr>
                        </m:ctrlPr>
                      </m:fPr>
                      <m:num>
                        <m:r>
                          <a:rPr lang="en-US" altLang="ja-JP" i="1" smtClean="0">
                            <a:latin typeface="Cambria Math" panose="02040503050406030204" pitchFamily="18" charset="0"/>
                            <a:ea typeface="Cambria Math" panose="02040503050406030204" pitchFamily="18" charset="0"/>
                          </a:rPr>
                          <m:t>𝜌</m:t>
                        </m:r>
                      </m:num>
                      <m:den>
                        <m:sSup>
                          <m:sSupPr>
                            <m:ctrlPr>
                              <a:rPr lang="en-US" altLang="ja-JP" b="0" i="1" smtClean="0">
                                <a:latin typeface="Cambria Math" panose="02040503050406030204" pitchFamily="18" charset="0"/>
                                <a:ea typeface="Cambria Math" panose="02040503050406030204" pitchFamily="18" charset="0"/>
                              </a:rPr>
                            </m:ctrlPr>
                          </m:sSupPr>
                          <m:e>
                            <m:r>
                              <a:rPr lang="en-US" altLang="ja-JP" b="0" i="1" smtClean="0">
                                <a:latin typeface="Cambria Math" panose="02040503050406030204" pitchFamily="18" charset="0"/>
                                <a:ea typeface="Cambria Math" panose="02040503050406030204" pitchFamily="18" charset="0"/>
                              </a:rPr>
                              <m:t>𝐴</m:t>
                            </m:r>
                          </m:e>
                          <m:sup>
                            <m:r>
                              <a:rPr lang="en-US" altLang="ja-JP" b="0" i="1" smtClean="0">
                                <a:latin typeface="Cambria Math" panose="02040503050406030204" pitchFamily="18" charset="0"/>
                                <a:ea typeface="Cambria Math" panose="02040503050406030204" pitchFamily="18" charset="0"/>
                              </a:rPr>
                              <m:t>2</m:t>
                            </m:r>
                          </m:sup>
                        </m:sSup>
                      </m:den>
                    </m:f>
                  </m:oMath>
                </a14:m>
                <a:r>
                  <a:rPr lang="en-US" altLang="ja-JP" dirty="0"/>
                  <a:t> </a:t>
                </a:r>
                <a:endParaRPr lang="ja-JP" altLang="en-US" dirty="0"/>
              </a:p>
            </p:txBody>
          </p:sp>
        </mc:Choice>
        <mc:Fallback xmlns="">
          <p:sp>
            <p:nvSpPr>
              <p:cNvPr id="13" name="テキスト ボックス 12">
                <a:extLst>
                  <a:ext uri="{FF2B5EF4-FFF2-40B4-BE49-F238E27FC236}">
                    <a16:creationId xmlns:a16="http://schemas.microsoft.com/office/drawing/2014/main" id="{80E60231-B696-2547-97EC-FDBB45C7B747}"/>
                  </a:ext>
                </a:extLst>
              </p:cNvPr>
              <p:cNvSpPr txBox="1">
                <a:spLocks noRot="1" noChangeAspect="1" noMove="1" noResize="1" noEditPoints="1" noAdjustHandles="1" noChangeArrowheads="1" noChangeShapeType="1" noTextEdit="1"/>
              </p:cNvSpPr>
              <p:nvPr/>
            </p:nvSpPr>
            <p:spPr>
              <a:xfrm>
                <a:off x="9472613" y="3458616"/>
                <a:ext cx="1657021" cy="461473"/>
              </a:xfrm>
              <a:prstGeom prst="rect">
                <a:avLst/>
              </a:prstGeom>
              <a:blipFill>
                <a:blip r:embed="rId5"/>
                <a:stretch>
                  <a:fillRect l="-3309" b="-657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6" name="テキスト ボックス 15">
                <a:extLst>
                  <a:ext uri="{FF2B5EF4-FFF2-40B4-BE49-F238E27FC236}">
                    <a16:creationId xmlns:a16="http://schemas.microsoft.com/office/drawing/2014/main" id="{A95FF5FF-E1C5-6CFA-15E5-C88D5CEFDFF5}"/>
                  </a:ext>
                </a:extLst>
              </p:cNvPr>
              <p:cNvSpPr txBox="1"/>
              <p:nvPr/>
            </p:nvSpPr>
            <p:spPr>
              <a:xfrm>
                <a:off x="2087080" y="3505567"/>
                <a:ext cx="1834839" cy="461473"/>
              </a:xfrm>
              <a:prstGeom prst="rect">
                <a:avLst/>
              </a:prstGeom>
              <a:noFill/>
            </p:spPr>
            <p:txBody>
              <a:bodyPr wrap="square">
                <a:spAutoFit/>
              </a:bodyPr>
              <a:lstStyle/>
              <a:p>
                <a:r>
                  <a:rPr lang="en-US" altLang="ja-JP" dirty="0"/>
                  <a:t>Estimating </a:t>
                </a:r>
                <a14:m>
                  <m:oMath xmlns:m="http://schemas.openxmlformats.org/officeDocument/2006/math">
                    <m:f>
                      <m:fPr>
                        <m:ctrlPr>
                          <a:rPr lang="en-US" altLang="ja-JP" b="0" i="1" smtClean="0">
                            <a:latin typeface="Cambria Math" panose="02040503050406030204" pitchFamily="18" charset="0"/>
                            <a:ea typeface="Cambria Math" panose="02040503050406030204" pitchFamily="18" charset="0"/>
                          </a:rPr>
                        </m:ctrlPr>
                      </m:fPr>
                      <m:num>
                        <m:r>
                          <a:rPr lang="en-US" altLang="ja-JP" i="1" smtClean="0">
                            <a:latin typeface="Cambria Math" panose="02040503050406030204" pitchFamily="18" charset="0"/>
                            <a:ea typeface="Cambria Math" panose="02040503050406030204" pitchFamily="18" charset="0"/>
                          </a:rPr>
                          <m:t>𝜌</m:t>
                        </m:r>
                      </m:num>
                      <m:den>
                        <m:sSup>
                          <m:sSupPr>
                            <m:ctrlPr>
                              <a:rPr lang="en-US" altLang="ja-JP" b="0" i="1" smtClean="0">
                                <a:latin typeface="Cambria Math" panose="02040503050406030204" pitchFamily="18" charset="0"/>
                                <a:ea typeface="Cambria Math" panose="02040503050406030204" pitchFamily="18" charset="0"/>
                              </a:rPr>
                            </m:ctrlPr>
                          </m:sSupPr>
                          <m:e>
                            <m:r>
                              <a:rPr lang="en-US" altLang="ja-JP" b="0" i="1" smtClean="0">
                                <a:latin typeface="Cambria Math" panose="02040503050406030204" pitchFamily="18" charset="0"/>
                                <a:ea typeface="Cambria Math" panose="02040503050406030204" pitchFamily="18" charset="0"/>
                              </a:rPr>
                              <m:t>𝐴</m:t>
                            </m:r>
                          </m:e>
                          <m:sup>
                            <m:r>
                              <a:rPr lang="en-US" altLang="ja-JP" b="0" i="1" smtClean="0">
                                <a:latin typeface="Cambria Math" panose="02040503050406030204" pitchFamily="18" charset="0"/>
                                <a:ea typeface="Cambria Math" panose="02040503050406030204" pitchFamily="18" charset="0"/>
                              </a:rPr>
                              <m:t>2</m:t>
                            </m:r>
                          </m:sup>
                        </m:sSup>
                      </m:den>
                    </m:f>
                  </m:oMath>
                </a14:m>
                <a:r>
                  <a:rPr lang="en-US" altLang="ja-JP" dirty="0"/>
                  <a:t> </a:t>
                </a:r>
                <a:endParaRPr lang="ja-JP" altLang="en-US" dirty="0"/>
              </a:p>
            </p:txBody>
          </p:sp>
        </mc:Choice>
        <mc:Fallback xmlns="">
          <p:sp>
            <p:nvSpPr>
              <p:cNvPr id="16" name="テキスト ボックス 15">
                <a:extLst>
                  <a:ext uri="{FF2B5EF4-FFF2-40B4-BE49-F238E27FC236}">
                    <a16:creationId xmlns:a16="http://schemas.microsoft.com/office/drawing/2014/main" id="{A95FF5FF-E1C5-6CFA-15E5-C88D5CEFDFF5}"/>
                  </a:ext>
                </a:extLst>
              </p:cNvPr>
              <p:cNvSpPr txBox="1">
                <a:spLocks noRot="1" noChangeAspect="1" noMove="1" noResize="1" noEditPoints="1" noAdjustHandles="1" noChangeArrowheads="1" noChangeShapeType="1" noTextEdit="1"/>
              </p:cNvSpPr>
              <p:nvPr/>
            </p:nvSpPr>
            <p:spPr>
              <a:xfrm>
                <a:off x="2087080" y="3505567"/>
                <a:ext cx="1834839" cy="461473"/>
              </a:xfrm>
              <a:prstGeom prst="rect">
                <a:avLst/>
              </a:prstGeom>
              <a:blipFill>
                <a:blip r:embed="rId6"/>
                <a:stretch>
                  <a:fillRect l="-2658" b="-657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7" name="テキスト ボックス 16">
                <a:extLst>
                  <a:ext uri="{FF2B5EF4-FFF2-40B4-BE49-F238E27FC236}">
                    <a16:creationId xmlns:a16="http://schemas.microsoft.com/office/drawing/2014/main" id="{8EC858C2-7B80-21AA-7FBB-B703488168A2}"/>
                  </a:ext>
                </a:extLst>
              </p:cNvPr>
              <p:cNvSpPr txBox="1"/>
              <p:nvPr/>
            </p:nvSpPr>
            <p:spPr>
              <a:xfrm>
                <a:off x="5885895" y="3499444"/>
                <a:ext cx="2229405" cy="369332"/>
              </a:xfrm>
              <a:prstGeom prst="rect">
                <a:avLst/>
              </a:prstGeom>
              <a:noFill/>
            </p:spPr>
            <p:txBody>
              <a:bodyPr wrap="square">
                <a:spAutoFit/>
              </a:bodyPr>
              <a:lstStyle/>
              <a:p>
                <a:r>
                  <a:rPr lang="en-US" altLang="ja-JP" dirty="0"/>
                  <a:t>Estimating</a:t>
                </a:r>
                <a:r>
                  <a:rPr lang="en-US" altLang="ja-JP" dirty="0">
                    <a:ea typeface="Cambria Math" panose="02040503050406030204" pitchFamily="18" charset="0"/>
                  </a:rPr>
                  <a:t> only “</a:t>
                </a:r>
                <a14:m>
                  <m:oMath xmlns:m="http://schemas.openxmlformats.org/officeDocument/2006/math">
                    <m:r>
                      <a:rPr lang="en-US" altLang="ja-JP" i="1" smtClean="0">
                        <a:latin typeface="Cambria Math" panose="02040503050406030204" pitchFamily="18" charset="0"/>
                        <a:ea typeface="Cambria Math" panose="02040503050406030204" pitchFamily="18" charset="0"/>
                      </a:rPr>
                      <m:t>𝜌</m:t>
                    </m:r>
                  </m:oMath>
                </a14:m>
                <a:r>
                  <a:rPr lang="en-US" altLang="ja-JP" dirty="0"/>
                  <a:t>”</a:t>
                </a:r>
                <a:endParaRPr lang="ja-JP" altLang="en-US" dirty="0"/>
              </a:p>
            </p:txBody>
          </p:sp>
        </mc:Choice>
        <mc:Fallback xmlns="">
          <p:sp>
            <p:nvSpPr>
              <p:cNvPr id="17" name="テキスト ボックス 16">
                <a:extLst>
                  <a:ext uri="{FF2B5EF4-FFF2-40B4-BE49-F238E27FC236}">
                    <a16:creationId xmlns:a16="http://schemas.microsoft.com/office/drawing/2014/main" id="{8EC858C2-7B80-21AA-7FBB-B703488168A2}"/>
                  </a:ext>
                </a:extLst>
              </p:cNvPr>
              <p:cNvSpPr txBox="1">
                <a:spLocks noRot="1" noChangeAspect="1" noMove="1" noResize="1" noEditPoints="1" noAdjustHandles="1" noChangeArrowheads="1" noChangeShapeType="1" noTextEdit="1"/>
              </p:cNvSpPr>
              <p:nvPr/>
            </p:nvSpPr>
            <p:spPr>
              <a:xfrm>
                <a:off x="5885895" y="3499444"/>
                <a:ext cx="2229405" cy="369332"/>
              </a:xfrm>
              <a:prstGeom prst="rect">
                <a:avLst/>
              </a:prstGeom>
              <a:blipFill>
                <a:blip r:embed="rId7"/>
                <a:stretch>
                  <a:fillRect l="-2466" t="-8197" b="-24590"/>
                </a:stretch>
              </a:blipFill>
            </p:spPr>
            <p:txBody>
              <a:bodyPr/>
              <a:lstStyle/>
              <a:p>
                <a:r>
                  <a:rPr lang="ja-JP" altLang="en-US">
                    <a:noFill/>
                  </a:rPr>
                  <a:t> </a:t>
                </a:r>
              </a:p>
            </p:txBody>
          </p:sp>
        </mc:Fallback>
      </mc:AlternateContent>
      <p:sp>
        <p:nvSpPr>
          <p:cNvPr id="23" name="テキスト ボックス 22">
            <a:extLst>
              <a:ext uri="{FF2B5EF4-FFF2-40B4-BE49-F238E27FC236}">
                <a16:creationId xmlns:a16="http://schemas.microsoft.com/office/drawing/2014/main" id="{A5BE5B46-9C8A-7848-5FA3-2F8B8A385D49}"/>
              </a:ext>
            </a:extLst>
          </p:cNvPr>
          <p:cNvSpPr txBox="1"/>
          <p:nvPr/>
        </p:nvSpPr>
        <p:spPr>
          <a:xfrm>
            <a:off x="7770336" y="9164"/>
            <a:ext cx="4421664" cy="1754326"/>
          </a:xfrm>
          <a:prstGeom prst="rect">
            <a:avLst/>
          </a:prstGeom>
          <a:solidFill>
            <a:schemeClr val="bg1"/>
          </a:solidFill>
        </p:spPr>
        <p:txBody>
          <a:bodyPr wrap="square">
            <a:spAutoFit/>
          </a:bodyPr>
          <a:lstStyle/>
          <a:p>
            <a:pPr lvl="1"/>
            <a:r>
              <a:rPr lang="en-US" altLang="ja-JP" dirty="0"/>
              <a:t>Notes </a:t>
            </a:r>
          </a:p>
          <a:p>
            <a:pPr marL="742950" lvl="1" indent="-285750">
              <a:buFont typeface="Arial" panose="020B0604020202020204" pitchFamily="34" charset="0"/>
              <a:buChar char="•"/>
            </a:pPr>
            <a:r>
              <a:rPr lang="en-US" altLang="ja-JP" dirty="0"/>
              <a:t>system of units</a:t>
            </a:r>
            <a:br>
              <a:rPr lang="en-US" altLang="ja-JP" dirty="0"/>
            </a:br>
            <a:r>
              <a:rPr lang="en-US" altLang="ja-JP" dirty="0"/>
              <a:t>converting to the SI unit system</a:t>
            </a:r>
            <a:br>
              <a:rPr lang="en-US" altLang="ja-JP" dirty="0"/>
            </a:br>
            <a:r>
              <a:rPr lang="en-US" altLang="ja-JP" dirty="0"/>
              <a:t>e.g. Flow Rate : [gpm] to [m^3/s]</a:t>
            </a:r>
          </a:p>
          <a:p>
            <a:pPr marL="742950" lvl="1" indent="-285750">
              <a:buFont typeface="Arial" panose="020B0604020202020204" pitchFamily="34" charset="0"/>
              <a:buChar char="•"/>
            </a:pPr>
            <a:r>
              <a:rPr lang="en-US" altLang="ja-JP" dirty="0"/>
              <a:t>Preprocessing</a:t>
            </a:r>
            <a:br>
              <a:rPr lang="en-US" altLang="ja-JP" dirty="0"/>
            </a:br>
            <a:r>
              <a:rPr lang="en-US" altLang="ja-JP" dirty="0"/>
              <a:t>using 12 [hour] moving average  </a:t>
            </a:r>
          </a:p>
        </p:txBody>
      </p:sp>
    </p:spTree>
    <p:extLst>
      <p:ext uri="{BB962C8B-B14F-4D97-AF65-F5344CB8AC3E}">
        <p14:creationId xmlns:p14="http://schemas.microsoft.com/office/powerpoint/2010/main" val="7510340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666E1FD-8ADE-43BC-B407-47CD161A4B79}"/>
              </a:ext>
            </a:extLst>
          </p:cNvPr>
          <p:cNvSpPr>
            <a:spLocks noGrp="1"/>
          </p:cNvSpPr>
          <p:nvPr>
            <p:ph type="title"/>
          </p:nvPr>
        </p:nvSpPr>
        <p:spPr/>
        <p:txBody>
          <a:bodyPr>
            <a:normAutofit fontScale="90000"/>
          </a:bodyPr>
          <a:lstStyle/>
          <a:p>
            <a:r>
              <a:rPr kumimoji="1" lang="en-US" altLang="ja-JP" sz="1800" b="1" i="0" u="none" strike="noStrike" kern="1200" cap="none" spc="0" normalizeH="0" baseline="0" noProof="0" dirty="0">
                <a:ln>
                  <a:noFill/>
                </a:ln>
                <a:solidFill>
                  <a:prstClr val="white"/>
                </a:solidFill>
                <a:effectLst/>
                <a:uLnTx/>
                <a:uFillTx/>
                <a:latin typeface="Arial"/>
                <a:ea typeface="Meiryo UI"/>
                <a:cs typeface="+mj-cs"/>
              </a:rPr>
              <a:t>2. RO Membrane Fouling Modeling</a:t>
            </a:r>
            <a:br>
              <a:rPr kumimoji="1" lang="en-US" altLang="ja-JP" dirty="0"/>
            </a:br>
            <a:r>
              <a:rPr kumimoji="1" lang="en-US" altLang="ja-JP" dirty="0"/>
              <a:t>Modeling</a:t>
            </a:r>
            <a:endParaRPr kumimoji="1" lang="ja-JP" altLang="en-US" dirty="0"/>
          </a:p>
        </p:txBody>
      </p:sp>
      <p:sp>
        <p:nvSpPr>
          <p:cNvPr id="3" name="スライド番号プレースホルダー 2">
            <a:extLst>
              <a:ext uri="{FF2B5EF4-FFF2-40B4-BE49-F238E27FC236}">
                <a16:creationId xmlns:a16="http://schemas.microsoft.com/office/drawing/2014/main" id="{C2AC843E-D0C3-4964-BF6D-427B6EB643DA}"/>
              </a:ext>
            </a:extLst>
          </p:cNvPr>
          <p:cNvSpPr>
            <a:spLocks noGrp="1"/>
          </p:cNvSpPr>
          <p:nvPr>
            <p:ph type="sldNum" sz="quarter" idx="10"/>
          </p:nvPr>
        </p:nvSpPr>
        <p:spPr/>
        <p:txBody>
          <a:bodyPr/>
          <a:lstStyle/>
          <a:p>
            <a:fld id="{584EAAFE-CFE5-40AD-8E95-5BFF290DC5CF}" type="slidenum">
              <a:rPr kumimoji="1" lang="ja-JP" altLang="en-US" smtClean="0"/>
              <a:pPr/>
              <a:t>18</a:t>
            </a:fld>
            <a:endParaRPr kumimoji="1" lang="ja-JP" altLang="en-US"/>
          </a:p>
        </p:txBody>
      </p:sp>
      <mc:AlternateContent xmlns:mc="http://schemas.openxmlformats.org/markup-compatibility/2006" xmlns:a14="http://schemas.microsoft.com/office/drawing/2010/main">
        <mc:Choice Requires="a14">
          <p:sp>
            <p:nvSpPr>
              <p:cNvPr id="4" name="テキスト プレースホルダー 3">
                <a:extLst>
                  <a:ext uri="{FF2B5EF4-FFF2-40B4-BE49-F238E27FC236}">
                    <a16:creationId xmlns:a16="http://schemas.microsoft.com/office/drawing/2014/main" id="{C281C86B-3079-4256-9FC4-43B6563AD565}"/>
                  </a:ext>
                </a:extLst>
              </p:cNvPr>
              <p:cNvSpPr>
                <a:spLocks noGrp="1"/>
              </p:cNvSpPr>
              <p:nvPr>
                <p:ph type="body" sz="quarter" idx="11"/>
              </p:nvPr>
            </p:nvSpPr>
            <p:spPr>
              <a:xfrm>
                <a:off x="517055" y="1071366"/>
                <a:ext cx="11941645" cy="4985957"/>
              </a:xfrm>
            </p:spPr>
            <p:txBody>
              <a:bodyPr/>
              <a:lstStyle/>
              <a:p>
                <a:r>
                  <a:rPr lang="en-US" altLang="ja-JP" dirty="0"/>
                  <a:t>Step2 : Calculate </a:t>
                </a:r>
                <a14:m>
                  <m:oMath xmlns:m="http://schemas.openxmlformats.org/officeDocument/2006/math">
                    <m:sSub>
                      <m:sSubPr>
                        <m:ctrlPr>
                          <a:rPr lang="en-US" altLang="ja-JP" i="1">
                            <a:solidFill>
                              <a:srgbClr val="FF0000"/>
                            </a:solidFill>
                            <a:latin typeface="Cambria Math" panose="02040503050406030204" pitchFamily="18" charset="0"/>
                            <a:ea typeface="Cambria Math" panose="02040503050406030204" pitchFamily="18" charset="0"/>
                          </a:rPr>
                        </m:ctrlPr>
                      </m:sSubPr>
                      <m:e>
                        <m:r>
                          <a:rPr lang="en-US" altLang="ja-JP" i="1">
                            <a:solidFill>
                              <a:srgbClr val="FF0000"/>
                            </a:solidFill>
                            <a:latin typeface="Cambria Math" panose="02040503050406030204" pitchFamily="18" charset="0"/>
                            <a:ea typeface="Cambria Math" panose="02040503050406030204" pitchFamily="18" charset="0"/>
                          </a:rPr>
                          <m:t>𝑅</m:t>
                        </m:r>
                      </m:e>
                      <m:sub>
                        <m:r>
                          <a:rPr lang="en-US" altLang="ja-JP" i="1">
                            <a:solidFill>
                              <a:srgbClr val="FF0000"/>
                            </a:solidFill>
                            <a:latin typeface="Cambria Math" panose="02040503050406030204" pitchFamily="18" charset="0"/>
                            <a:ea typeface="Cambria Math" panose="02040503050406030204" pitchFamily="18" charset="0"/>
                          </a:rPr>
                          <m:t>𝑅𝑂</m:t>
                        </m:r>
                      </m:sub>
                    </m:sSub>
                    <m:r>
                      <a:rPr lang="en-US" altLang="ja-JP" i="1">
                        <a:solidFill>
                          <a:srgbClr val="FF0000"/>
                        </a:solidFill>
                        <a:latin typeface="Cambria Math" panose="02040503050406030204" pitchFamily="18" charset="0"/>
                        <a:ea typeface="Cambria Math" panose="02040503050406030204" pitchFamily="18" charset="0"/>
                      </a:rPr>
                      <m:t> </m:t>
                    </m:r>
                  </m:oMath>
                </a14:m>
                <a:endParaRPr lang="en-US" altLang="ja-JP" dirty="0"/>
              </a:p>
              <a:p>
                <a:pPr lvl="1"/>
                <a:r>
                  <a:rPr lang="en-US" altLang="ja-JP" dirty="0"/>
                  <a:t>Calculate </a:t>
                </a:r>
                <a14:m>
                  <m:oMath xmlns:m="http://schemas.openxmlformats.org/officeDocument/2006/math">
                    <m:sSub>
                      <m:sSubPr>
                        <m:ctrlPr>
                          <a:rPr lang="en-US" altLang="ja-JP" i="1">
                            <a:solidFill>
                              <a:srgbClr val="FF0000"/>
                            </a:solidFill>
                            <a:latin typeface="Cambria Math" panose="02040503050406030204" pitchFamily="18" charset="0"/>
                            <a:ea typeface="Cambria Math" panose="02040503050406030204" pitchFamily="18" charset="0"/>
                          </a:rPr>
                        </m:ctrlPr>
                      </m:sSubPr>
                      <m:e>
                        <m:r>
                          <a:rPr lang="en-US" altLang="ja-JP" i="1">
                            <a:solidFill>
                              <a:srgbClr val="FF0000"/>
                            </a:solidFill>
                            <a:latin typeface="Cambria Math" panose="02040503050406030204" pitchFamily="18" charset="0"/>
                            <a:ea typeface="Cambria Math" panose="02040503050406030204" pitchFamily="18" charset="0"/>
                          </a:rPr>
                          <m:t>𝑅</m:t>
                        </m:r>
                      </m:e>
                      <m:sub>
                        <m:r>
                          <a:rPr lang="en-US" altLang="ja-JP" i="1">
                            <a:solidFill>
                              <a:srgbClr val="FF0000"/>
                            </a:solidFill>
                            <a:latin typeface="Cambria Math" panose="02040503050406030204" pitchFamily="18" charset="0"/>
                            <a:ea typeface="Cambria Math" panose="02040503050406030204" pitchFamily="18" charset="0"/>
                          </a:rPr>
                          <m:t>𝑅𝑂</m:t>
                        </m:r>
                      </m:sub>
                    </m:sSub>
                    <m:r>
                      <a:rPr lang="en-US" altLang="ja-JP" i="1">
                        <a:solidFill>
                          <a:srgbClr val="FF0000"/>
                        </a:solidFill>
                        <a:latin typeface="Cambria Math" panose="02040503050406030204" pitchFamily="18" charset="0"/>
                        <a:ea typeface="Cambria Math" panose="02040503050406030204" pitchFamily="18" charset="0"/>
                      </a:rPr>
                      <m:t> </m:t>
                    </m:r>
                  </m:oMath>
                </a14:m>
                <a:r>
                  <a:rPr lang="en-US" altLang="ja-JP" dirty="0"/>
                  <a:t>using </a:t>
                </a:r>
                <a14:m>
                  <m:oMath xmlns:m="http://schemas.openxmlformats.org/officeDocument/2006/math">
                    <m:f>
                      <m:fPr>
                        <m:ctrlPr>
                          <a:rPr lang="en-US" altLang="ja-JP" b="0" i="1" smtClean="0">
                            <a:solidFill>
                              <a:srgbClr val="0000CC"/>
                            </a:solidFill>
                            <a:latin typeface="Cambria Math" panose="02040503050406030204" pitchFamily="18" charset="0"/>
                            <a:ea typeface="Cambria Math" panose="02040503050406030204" pitchFamily="18" charset="0"/>
                          </a:rPr>
                        </m:ctrlPr>
                      </m:fPr>
                      <m:num>
                        <m:r>
                          <a:rPr lang="en-US" altLang="ja-JP" i="1" smtClean="0">
                            <a:solidFill>
                              <a:srgbClr val="0000CC"/>
                            </a:solidFill>
                            <a:latin typeface="Cambria Math" panose="02040503050406030204" pitchFamily="18" charset="0"/>
                            <a:ea typeface="Cambria Math" panose="02040503050406030204" pitchFamily="18" charset="0"/>
                          </a:rPr>
                          <m:t>𝜌</m:t>
                        </m:r>
                      </m:num>
                      <m:den>
                        <m:sSup>
                          <m:sSupPr>
                            <m:ctrlPr>
                              <a:rPr lang="en-US" altLang="ja-JP" b="0" i="1" smtClean="0">
                                <a:solidFill>
                                  <a:srgbClr val="0000CC"/>
                                </a:solidFill>
                                <a:latin typeface="Cambria Math" panose="02040503050406030204" pitchFamily="18" charset="0"/>
                                <a:ea typeface="Cambria Math" panose="02040503050406030204" pitchFamily="18" charset="0"/>
                              </a:rPr>
                            </m:ctrlPr>
                          </m:sSupPr>
                          <m:e>
                            <m:r>
                              <a:rPr lang="en-US" altLang="ja-JP" b="0" i="1" smtClean="0">
                                <a:solidFill>
                                  <a:srgbClr val="0000CC"/>
                                </a:solidFill>
                                <a:latin typeface="Cambria Math" panose="02040503050406030204" pitchFamily="18" charset="0"/>
                                <a:ea typeface="Cambria Math" panose="02040503050406030204" pitchFamily="18" charset="0"/>
                              </a:rPr>
                              <m:t>𝐴</m:t>
                            </m:r>
                          </m:e>
                          <m:sup>
                            <m:r>
                              <a:rPr lang="en-US" altLang="ja-JP" b="0" i="1" smtClean="0">
                                <a:solidFill>
                                  <a:srgbClr val="0000CC"/>
                                </a:solidFill>
                                <a:latin typeface="Cambria Math" panose="02040503050406030204" pitchFamily="18" charset="0"/>
                                <a:ea typeface="Cambria Math" panose="02040503050406030204" pitchFamily="18" charset="0"/>
                              </a:rPr>
                              <m:t>2</m:t>
                            </m:r>
                          </m:sup>
                        </m:sSup>
                      </m:den>
                    </m:f>
                  </m:oMath>
                </a14:m>
                <a:br>
                  <a:rPr lang="en-US" altLang="ja-JP" dirty="0"/>
                </a:br>
                <a14:m>
                  <m:oMath xmlns:m="http://schemas.openxmlformats.org/officeDocument/2006/math">
                    <m:sSub>
                      <m:sSubPr>
                        <m:ctrlPr>
                          <a:rPr lang="en-US" altLang="ja-JP" sz="1800" i="1">
                            <a:solidFill>
                              <a:srgbClr val="FF0000"/>
                            </a:solidFill>
                            <a:latin typeface="Cambria Math" panose="02040503050406030204" pitchFamily="18" charset="0"/>
                            <a:ea typeface="Cambria Math" panose="02040503050406030204" pitchFamily="18" charset="0"/>
                          </a:rPr>
                        </m:ctrlPr>
                      </m:sSubPr>
                      <m:e>
                        <m:r>
                          <a:rPr lang="en-US" altLang="ja-JP" sz="1800" i="1">
                            <a:solidFill>
                              <a:srgbClr val="FF0000"/>
                            </a:solidFill>
                            <a:latin typeface="Cambria Math" panose="02040503050406030204" pitchFamily="18" charset="0"/>
                            <a:ea typeface="Cambria Math" panose="02040503050406030204" pitchFamily="18" charset="0"/>
                          </a:rPr>
                          <m:t>𝑅</m:t>
                        </m:r>
                      </m:e>
                      <m:sub>
                        <m:r>
                          <a:rPr lang="en-US" altLang="ja-JP" sz="1800" i="1">
                            <a:solidFill>
                              <a:srgbClr val="FF0000"/>
                            </a:solidFill>
                            <a:latin typeface="Cambria Math" panose="02040503050406030204" pitchFamily="18" charset="0"/>
                            <a:ea typeface="Cambria Math" panose="02040503050406030204" pitchFamily="18" charset="0"/>
                          </a:rPr>
                          <m:t>𝑅𝑂</m:t>
                        </m:r>
                      </m:sub>
                    </m:sSub>
                    <m:r>
                      <a:rPr lang="en-US" altLang="ja-JP" sz="1800" b="0" i="1" smtClean="0">
                        <a:solidFill>
                          <a:schemeClr val="tx1"/>
                        </a:solidFill>
                        <a:latin typeface="Cambria Math" panose="02040503050406030204" pitchFamily="18" charset="0"/>
                        <a:ea typeface="Cambria Math" panose="02040503050406030204" pitchFamily="18" charset="0"/>
                      </a:rPr>
                      <m:t>=</m:t>
                    </m:r>
                    <m:f>
                      <m:fPr>
                        <m:ctrlPr>
                          <a:rPr lang="en-US" altLang="ja-JP" sz="1800" i="1">
                            <a:latin typeface="Cambria Math" panose="02040503050406030204" pitchFamily="18" charset="0"/>
                            <a:ea typeface="Cambria Math" panose="02040503050406030204" pitchFamily="18" charset="0"/>
                          </a:rPr>
                        </m:ctrlPr>
                      </m:fPr>
                      <m:num>
                        <m:r>
                          <a:rPr lang="en-US" altLang="ja-JP" sz="1800" i="1">
                            <a:latin typeface="Cambria Math" panose="02040503050406030204" pitchFamily="18" charset="0"/>
                            <a:ea typeface="Cambria Math" panose="02040503050406030204" pitchFamily="18" charset="0"/>
                          </a:rPr>
                          <m:t>1</m:t>
                        </m:r>
                      </m:num>
                      <m:den>
                        <m:r>
                          <a:rPr lang="en-US" altLang="ja-JP" sz="1800" i="1">
                            <a:latin typeface="Cambria Math" panose="02040503050406030204" pitchFamily="18" charset="0"/>
                            <a:ea typeface="Cambria Math" panose="02040503050406030204" pitchFamily="18" charset="0"/>
                          </a:rPr>
                          <m:t>2</m:t>
                        </m:r>
                      </m:den>
                    </m:f>
                    <m:f>
                      <m:fPr>
                        <m:ctrlPr>
                          <a:rPr lang="en-US" altLang="ja-JP" sz="1800" i="1" smtClean="0">
                            <a:solidFill>
                              <a:srgbClr val="0000CC"/>
                            </a:solidFill>
                            <a:latin typeface="Cambria Math" panose="02040503050406030204" pitchFamily="18" charset="0"/>
                            <a:ea typeface="Cambria Math" panose="02040503050406030204" pitchFamily="18" charset="0"/>
                          </a:rPr>
                        </m:ctrlPr>
                      </m:fPr>
                      <m:num>
                        <m:r>
                          <a:rPr lang="en-US" altLang="ja-JP" sz="1800" i="1">
                            <a:solidFill>
                              <a:srgbClr val="0000CC"/>
                            </a:solidFill>
                            <a:latin typeface="Cambria Math" panose="02040503050406030204" pitchFamily="18" charset="0"/>
                            <a:ea typeface="Cambria Math" panose="02040503050406030204" pitchFamily="18" charset="0"/>
                          </a:rPr>
                          <m:t>𝜌</m:t>
                        </m:r>
                      </m:num>
                      <m:den>
                        <m:sSup>
                          <m:sSupPr>
                            <m:ctrlPr>
                              <a:rPr lang="en-US" altLang="ja-JP" sz="1800" i="1">
                                <a:solidFill>
                                  <a:srgbClr val="0000CC"/>
                                </a:solidFill>
                                <a:latin typeface="Cambria Math" panose="02040503050406030204" pitchFamily="18" charset="0"/>
                                <a:ea typeface="Cambria Math" panose="02040503050406030204" pitchFamily="18" charset="0"/>
                              </a:rPr>
                            </m:ctrlPr>
                          </m:sSupPr>
                          <m:e>
                            <m:r>
                              <a:rPr lang="en-US" altLang="ja-JP" sz="1800" i="1">
                                <a:solidFill>
                                  <a:srgbClr val="0000CC"/>
                                </a:solidFill>
                                <a:latin typeface="Cambria Math" panose="02040503050406030204" pitchFamily="18" charset="0"/>
                                <a:ea typeface="Cambria Math" panose="02040503050406030204" pitchFamily="18" charset="0"/>
                              </a:rPr>
                              <m:t>𝐴</m:t>
                            </m:r>
                          </m:e>
                          <m:sup>
                            <m:r>
                              <a:rPr lang="en-US" altLang="ja-JP" sz="1800" i="1">
                                <a:solidFill>
                                  <a:srgbClr val="0000CC"/>
                                </a:solidFill>
                                <a:latin typeface="Cambria Math" panose="02040503050406030204" pitchFamily="18" charset="0"/>
                                <a:ea typeface="Cambria Math" panose="02040503050406030204" pitchFamily="18" charset="0"/>
                              </a:rPr>
                              <m:t>2</m:t>
                            </m:r>
                          </m:sup>
                        </m:sSup>
                      </m:den>
                    </m:f>
                    <m:r>
                      <a:rPr lang="en-US" altLang="ja-JP" sz="1800" i="1">
                        <a:latin typeface="Cambria Math" panose="02040503050406030204" pitchFamily="18" charset="0"/>
                        <a:ea typeface="Cambria Math" panose="02040503050406030204" pitchFamily="18" charset="0"/>
                      </a:rPr>
                      <m:t>(</m:t>
                    </m:r>
                    <m:sSubSup>
                      <m:sSubSupPr>
                        <m:ctrlPr>
                          <a:rPr lang="en-US" altLang="ja-JP" sz="1800" i="1">
                            <a:latin typeface="Cambria Math" panose="02040503050406030204" pitchFamily="18" charset="0"/>
                            <a:ea typeface="Cambria Math" panose="02040503050406030204" pitchFamily="18" charset="0"/>
                          </a:rPr>
                        </m:ctrlPr>
                      </m:sSubSupPr>
                      <m:e>
                        <m:r>
                          <a:rPr lang="en-US" altLang="ja-JP" sz="1800" i="1">
                            <a:latin typeface="Cambria Math" panose="02040503050406030204" pitchFamily="18" charset="0"/>
                            <a:ea typeface="Cambria Math" panose="02040503050406030204" pitchFamily="18" charset="0"/>
                          </a:rPr>
                          <m:t>𝑄</m:t>
                        </m:r>
                      </m:e>
                      <m:sub>
                        <m:r>
                          <a:rPr lang="en-US" altLang="ja-JP" sz="1800" i="1">
                            <a:latin typeface="Cambria Math" panose="02040503050406030204" pitchFamily="18" charset="0"/>
                            <a:ea typeface="Cambria Math" panose="02040503050406030204" pitchFamily="18" charset="0"/>
                          </a:rPr>
                          <m:t>1,</m:t>
                        </m:r>
                        <m:r>
                          <a:rPr lang="en-US" altLang="ja-JP" sz="1800" i="1">
                            <a:latin typeface="Cambria Math" panose="02040503050406030204" pitchFamily="18" charset="0"/>
                            <a:ea typeface="Cambria Math" panose="02040503050406030204" pitchFamily="18" charset="0"/>
                          </a:rPr>
                          <m:t>𝑓𝑒𝑒𝑑</m:t>
                        </m:r>
                      </m:sub>
                      <m:sup>
                        <m:r>
                          <a:rPr lang="en-US" altLang="ja-JP" sz="1800" i="1">
                            <a:latin typeface="Cambria Math" panose="02040503050406030204" pitchFamily="18" charset="0"/>
                            <a:ea typeface="Cambria Math" panose="02040503050406030204" pitchFamily="18" charset="0"/>
                          </a:rPr>
                          <m:t>2</m:t>
                        </m:r>
                      </m:sup>
                    </m:sSubSup>
                    <m:r>
                      <a:rPr lang="en-US" altLang="ja-JP" sz="1800" i="1">
                        <a:latin typeface="Cambria Math" panose="02040503050406030204" pitchFamily="18" charset="0"/>
                      </a:rPr>
                      <m:t>+</m:t>
                    </m:r>
                    <m:sSubSup>
                      <m:sSubSupPr>
                        <m:ctrlPr>
                          <a:rPr lang="en-US" altLang="ja-JP" sz="1800" i="1">
                            <a:latin typeface="Cambria Math" panose="02040503050406030204" pitchFamily="18" charset="0"/>
                            <a:ea typeface="Cambria Math" panose="02040503050406030204" pitchFamily="18" charset="0"/>
                          </a:rPr>
                        </m:ctrlPr>
                      </m:sSubSupPr>
                      <m:e>
                        <m:r>
                          <a:rPr lang="en-US" altLang="ja-JP" sz="1800" i="1">
                            <a:latin typeface="Cambria Math" panose="02040503050406030204" pitchFamily="18" charset="0"/>
                            <a:ea typeface="Cambria Math" panose="02040503050406030204" pitchFamily="18" charset="0"/>
                          </a:rPr>
                          <m:t>𝑄</m:t>
                        </m:r>
                      </m:e>
                      <m:sub>
                        <m:r>
                          <a:rPr lang="en-US" altLang="ja-JP" sz="1800" i="1">
                            <a:latin typeface="Cambria Math" panose="02040503050406030204" pitchFamily="18" charset="0"/>
                            <a:ea typeface="Cambria Math" panose="02040503050406030204" pitchFamily="18" charset="0"/>
                          </a:rPr>
                          <m:t>1,</m:t>
                        </m:r>
                        <m:r>
                          <a:rPr lang="en-US" altLang="ja-JP" sz="1800" i="1">
                            <a:latin typeface="Cambria Math" panose="02040503050406030204" pitchFamily="18" charset="0"/>
                          </a:rPr>
                          <m:t>𝑝𝑒𝑟𝑚</m:t>
                        </m:r>
                      </m:sub>
                      <m:sup>
                        <m:r>
                          <a:rPr lang="en-US" altLang="ja-JP" sz="1800" i="1">
                            <a:latin typeface="Cambria Math" panose="02040503050406030204" pitchFamily="18" charset="0"/>
                            <a:ea typeface="Cambria Math" panose="02040503050406030204" pitchFamily="18" charset="0"/>
                          </a:rPr>
                          <m:t>2</m:t>
                        </m:r>
                      </m:sup>
                    </m:sSubSup>
                    <m:r>
                      <a:rPr lang="en-US" altLang="ja-JP" sz="1800" i="1">
                        <a:latin typeface="Cambria Math" panose="02040503050406030204" pitchFamily="18" charset="0"/>
                      </a:rPr>
                      <m:t>+</m:t>
                    </m:r>
                    <m:sSubSup>
                      <m:sSubSupPr>
                        <m:ctrlPr>
                          <a:rPr lang="en-US" altLang="ja-JP" sz="1800" i="1">
                            <a:latin typeface="Cambria Math" panose="02040503050406030204" pitchFamily="18" charset="0"/>
                            <a:ea typeface="Cambria Math" panose="02040503050406030204" pitchFamily="18" charset="0"/>
                          </a:rPr>
                        </m:ctrlPr>
                      </m:sSubSupPr>
                      <m:e>
                        <m:r>
                          <a:rPr lang="en-US" altLang="ja-JP" sz="1800" i="1">
                            <a:latin typeface="Cambria Math" panose="02040503050406030204" pitchFamily="18" charset="0"/>
                            <a:ea typeface="Cambria Math" panose="02040503050406030204" pitchFamily="18" charset="0"/>
                          </a:rPr>
                          <m:t>𝑄</m:t>
                        </m:r>
                      </m:e>
                      <m:sub>
                        <m:r>
                          <a:rPr lang="en-US" altLang="ja-JP" sz="1800" i="1">
                            <a:latin typeface="Cambria Math" panose="02040503050406030204" pitchFamily="18" charset="0"/>
                            <a:ea typeface="Cambria Math" panose="02040503050406030204" pitchFamily="18" charset="0"/>
                          </a:rPr>
                          <m:t>2,</m:t>
                        </m:r>
                        <m:r>
                          <a:rPr lang="en-US" altLang="ja-JP" sz="1800" i="1">
                            <a:latin typeface="Cambria Math" panose="02040503050406030204" pitchFamily="18" charset="0"/>
                          </a:rPr>
                          <m:t>𝑝𝑒𝑟𝑚</m:t>
                        </m:r>
                      </m:sub>
                      <m:sup>
                        <m:r>
                          <a:rPr lang="en-US" altLang="ja-JP" sz="1800" i="1">
                            <a:latin typeface="Cambria Math" panose="02040503050406030204" pitchFamily="18" charset="0"/>
                            <a:ea typeface="Cambria Math" panose="02040503050406030204" pitchFamily="18" charset="0"/>
                          </a:rPr>
                          <m:t>2</m:t>
                        </m:r>
                      </m:sup>
                    </m:sSubSup>
                    <m:r>
                      <a:rPr lang="en-US" altLang="ja-JP" sz="1800" i="1">
                        <a:latin typeface="Cambria Math" panose="02040503050406030204" pitchFamily="18" charset="0"/>
                        <a:ea typeface="Cambria Math" panose="02040503050406030204" pitchFamily="18" charset="0"/>
                      </a:rPr>
                      <m:t>+</m:t>
                    </m:r>
                    <m:sSubSup>
                      <m:sSubSupPr>
                        <m:ctrlPr>
                          <a:rPr lang="en-US" altLang="ja-JP" sz="1800" i="1">
                            <a:latin typeface="Cambria Math" panose="02040503050406030204" pitchFamily="18" charset="0"/>
                            <a:ea typeface="Cambria Math" panose="02040503050406030204" pitchFamily="18" charset="0"/>
                          </a:rPr>
                        </m:ctrlPr>
                      </m:sSubSupPr>
                      <m:e>
                        <m:r>
                          <a:rPr lang="en-US" altLang="ja-JP" sz="1800" i="1">
                            <a:latin typeface="Cambria Math" panose="02040503050406030204" pitchFamily="18" charset="0"/>
                            <a:ea typeface="Cambria Math" panose="02040503050406030204" pitchFamily="18" charset="0"/>
                          </a:rPr>
                          <m:t>𝑄</m:t>
                        </m:r>
                      </m:e>
                      <m:sub>
                        <m:r>
                          <a:rPr lang="en-US" altLang="ja-JP" sz="1800" i="1">
                            <a:latin typeface="Cambria Math" panose="02040503050406030204" pitchFamily="18" charset="0"/>
                            <a:ea typeface="Cambria Math" panose="02040503050406030204" pitchFamily="18" charset="0"/>
                          </a:rPr>
                          <m:t>3,</m:t>
                        </m:r>
                        <m:r>
                          <a:rPr lang="en-US" altLang="ja-JP" sz="1800" i="1">
                            <a:latin typeface="Cambria Math" panose="02040503050406030204" pitchFamily="18" charset="0"/>
                          </a:rPr>
                          <m:t>𝑝𝑒𝑟𝑚</m:t>
                        </m:r>
                      </m:sub>
                      <m:sup>
                        <m:r>
                          <a:rPr lang="en-US" altLang="ja-JP" sz="1800" i="1">
                            <a:latin typeface="Cambria Math" panose="02040503050406030204" pitchFamily="18" charset="0"/>
                            <a:ea typeface="Cambria Math" panose="02040503050406030204" pitchFamily="18" charset="0"/>
                          </a:rPr>
                          <m:t>2</m:t>
                        </m:r>
                      </m:sup>
                    </m:sSubSup>
                    <m:r>
                      <a:rPr lang="en-US" altLang="ja-JP" sz="1800" i="1">
                        <a:latin typeface="Cambria Math" panose="02040503050406030204" pitchFamily="18" charset="0"/>
                        <a:ea typeface="Cambria Math" panose="02040503050406030204" pitchFamily="18" charset="0"/>
                      </a:rPr>
                      <m:t>+</m:t>
                    </m:r>
                    <m:sSubSup>
                      <m:sSubSupPr>
                        <m:ctrlPr>
                          <a:rPr lang="en-US" altLang="ja-JP" sz="1800" i="1">
                            <a:latin typeface="Cambria Math" panose="02040503050406030204" pitchFamily="18" charset="0"/>
                            <a:ea typeface="Cambria Math" panose="02040503050406030204" pitchFamily="18" charset="0"/>
                          </a:rPr>
                        </m:ctrlPr>
                      </m:sSubSupPr>
                      <m:e>
                        <m:r>
                          <a:rPr lang="en-US" altLang="ja-JP" sz="1800" i="1">
                            <a:latin typeface="Cambria Math" panose="02040503050406030204" pitchFamily="18" charset="0"/>
                            <a:ea typeface="Cambria Math" panose="02040503050406030204" pitchFamily="18" charset="0"/>
                          </a:rPr>
                          <m:t>𝑄</m:t>
                        </m:r>
                      </m:e>
                      <m:sub>
                        <m:r>
                          <a:rPr lang="en-US" altLang="ja-JP" sz="1800" i="1">
                            <a:latin typeface="Cambria Math" panose="02040503050406030204" pitchFamily="18" charset="0"/>
                            <a:ea typeface="Cambria Math" panose="02040503050406030204" pitchFamily="18" charset="0"/>
                          </a:rPr>
                          <m:t>3,</m:t>
                        </m:r>
                        <m:r>
                          <a:rPr lang="en-US" altLang="ja-JP" sz="1800" i="1">
                            <a:latin typeface="Cambria Math" panose="02040503050406030204" pitchFamily="18" charset="0"/>
                            <a:ea typeface="Cambria Math" panose="02040503050406030204" pitchFamily="18" charset="0"/>
                          </a:rPr>
                          <m:t>𝑐𝑜𝑛𝑐</m:t>
                        </m:r>
                      </m:sub>
                      <m:sup>
                        <m:r>
                          <a:rPr lang="en-US" altLang="ja-JP" sz="1800" i="1">
                            <a:latin typeface="Cambria Math" panose="02040503050406030204" pitchFamily="18" charset="0"/>
                            <a:ea typeface="Cambria Math" panose="02040503050406030204" pitchFamily="18" charset="0"/>
                          </a:rPr>
                          <m:t>2</m:t>
                        </m:r>
                      </m:sup>
                    </m:sSubSup>
                    <m:r>
                      <a:rPr lang="en-US" altLang="ja-JP" sz="1800" i="1">
                        <a:latin typeface="Cambria Math" panose="02040503050406030204" pitchFamily="18" charset="0"/>
                        <a:ea typeface="Cambria Math" panose="02040503050406030204" pitchFamily="18" charset="0"/>
                      </a:rPr>
                      <m:t>)−</m:t>
                    </m:r>
                    <m:d>
                      <m:dPr>
                        <m:ctrlPr>
                          <a:rPr lang="en-US" altLang="ja-JP" sz="1800" i="1">
                            <a:latin typeface="Cambria Math" panose="02040503050406030204" pitchFamily="18" charset="0"/>
                            <a:ea typeface="Cambria Math" panose="02040503050406030204" pitchFamily="18" charset="0"/>
                          </a:rPr>
                        </m:ctrlPr>
                      </m:dPr>
                      <m:e>
                        <m:sSub>
                          <m:sSubPr>
                            <m:ctrlPr>
                              <a:rPr lang="en-US" altLang="ja-JP" sz="1800" i="1">
                                <a:latin typeface="Cambria Math" panose="02040503050406030204" pitchFamily="18" charset="0"/>
                              </a:rPr>
                            </m:ctrlPr>
                          </m:sSubPr>
                          <m:e>
                            <m:r>
                              <a:rPr lang="en-US" altLang="ja-JP" sz="1800" i="1">
                                <a:latin typeface="Cambria Math" panose="02040503050406030204" pitchFamily="18" charset="0"/>
                              </a:rPr>
                              <m:t>𝑝</m:t>
                            </m:r>
                          </m:e>
                          <m:sub>
                            <m:r>
                              <a:rPr lang="en-US" altLang="ja-JP" sz="1800" i="1">
                                <a:latin typeface="Cambria Math" panose="02040503050406030204" pitchFamily="18" charset="0"/>
                              </a:rPr>
                              <m:t>1,</m:t>
                            </m:r>
                            <m:r>
                              <a:rPr lang="en-US" altLang="ja-JP" sz="1800" i="1">
                                <a:latin typeface="Cambria Math" panose="02040503050406030204" pitchFamily="18" charset="0"/>
                              </a:rPr>
                              <m:t>𝑓𝑒𝑒𝑑</m:t>
                            </m:r>
                          </m:sub>
                        </m:sSub>
                        <m:r>
                          <a:rPr lang="en-US" altLang="ja-JP" sz="1800" i="1">
                            <a:latin typeface="Cambria Math" panose="02040503050406030204" pitchFamily="18" charset="0"/>
                          </a:rPr>
                          <m:t>+</m:t>
                        </m:r>
                        <m:sSub>
                          <m:sSubPr>
                            <m:ctrlPr>
                              <a:rPr lang="en-US" altLang="ja-JP" sz="1800" i="1">
                                <a:latin typeface="Cambria Math" panose="02040503050406030204" pitchFamily="18" charset="0"/>
                              </a:rPr>
                            </m:ctrlPr>
                          </m:sSubPr>
                          <m:e>
                            <m:r>
                              <a:rPr lang="en-US" altLang="ja-JP" sz="1800" i="1">
                                <a:latin typeface="Cambria Math" panose="02040503050406030204" pitchFamily="18" charset="0"/>
                              </a:rPr>
                              <m:t>𝑝</m:t>
                            </m:r>
                          </m:e>
                          <m:sub>
                            <m:r>
                              <a:rPr lang="en-US" altLang="ja-JP" sz="1800" i="1">
                                <a:latin typeface="Cambria Math" panose="02040503050406030204" pitchFamily="18" charset="0"/>
                              </a:rPr>
                              <m:t>1,</m:t>
                            </m:r>
                            <m:r>
                              <a:rPr lang="en-US" altLang="ja-JP" sz="1800" i="1">
                                <a:latin typeface="Cambria Math" panose="02040503050406030204" pitchFamily="18" charset="0"/>
                              </a:rPr>
                              <m:t>𝑝𝑒𝑟𝑚</m:t>
                            </m:r>
                          </m:sub>
                        </m:sSub>
                        <m:r>
                          <a:rPr lang="en-US" altLang="ja-JP" sz="1800" i="1">
                            <a:latin typeface="Cambria Math" panose="02040503050406030204" pitchFamily="18" charset="0"/>
                          </a:rPr>
                          <m:t>+</m:t>
                        </m:r>
                        <m:sSub>
                          <m:sSubPr>
                            <m:ctrlPr>
                              <a:rPr lang="en-US" altLang="ja-JP" sz="1800" i="1">
                                <a:latin typeface="Cambria Math" panose="02040503050406030204" pitchFamily="18" charset="0"/>
                              </a:rPr>
                            </m:ctrlPr>
                          </m:sSubPr>
                          <m:e>
                            <m:r>
                              <a:rPr lang="en-US" altLang="ja-JP" sz="1800" i="1">
                                <a:latin typeface="Cambria Math" panose="02040503050406030204" pitchFamily="18" charset="0"/>
                              </a:rPr>
                              <m:t>𝑝</m:t>
                            </m:r>
                          </m:e>
                          <m:sub>
                            <m:r>
                              <a:rPr lang="en-US" altLang="ja-JP" sz="1800" i="1">
                                <a:latin typeface="Cambria Math" panose="02040503050406030204" pitchFamily="18" charset="0"/>
                              </a:rPr>
                              <m:t>2,</m:t>
                            </m:r>
                            <m:r>
                              <a:rPr lang="en-US" altLang="ja-JP" sz="1800" i="1">
                                <a:latin typeface="Cambria Math" panose="02040503050406030204" pitchFamily="18" charset="0"/>
                              </a:rPr>
                              <m:t>𝑝𝑒𝑟𝑚</m:t>
                            </m:r>
                          </m:sub>
                        </m:sSub>
                        <m:r>
                          <a:rPr lang="en-US" altLang="ja-JP" sz="1800" i="1">
                            <a:latin typeface="Cambria Math" panose="02040503050406030204" pitchFamily="18" charset="0"/>
                          </a:rPr>
                          <m:t>+</m:t>
                        </m:r>
                        <m:sSub>
                          <m:sSubPr>
                            <m:ctrlPr>
                              <a:rPr lang="en-US" altLang="ja-JP" sz="1800" i="1">
                                <a:latin typeface="Cambria Math" panose="02040503050406030204" pitchFamily="18" charset="0"/>
                              </a:rPr>
                            </m:ctrlPr>
                          </m:sSubPr>
                          <m:e>
                            <m:r>
                              <a:rPr lang="en-US" altLang="ja-JP" sz="1800" i="1">
                                <a:latin typeface="Cambria Math" panose="02040503050406030204" pitchFamily="18" charset="0"/>
                              </a:rPr>
                              <m:t>𝑝</m:t>
                            </m:r>
                          </m:e>
                          <m:sub>
                            <m:r>
                              <a:rPr lang="en-US" altLang="ja-JP" sz="1800" i="1">
                                <a:latin typeface="Cambria Math" panose="02040503050406030204" pitchFamily="18" charset="0"/>
                              </a:rPr>
                              <m:t>3,</m:t>
                            </m:r>
                            <m:r>
                              <a:rPr lang="en-US" altLang="ja-JP" sz="1800" i="1">
                                <a:latin typeface="Cambria Math" panose="02040503050406030204" pitchFamily="18" charset="0"/>
                              </a:rPr>
                              <m:t>𝑝𝑒𝑟𝑚</m:t>
                            </m:r>
                          </m:sub>
                        </m:sSub>
                        <m:r>
                          <a:rPr lang="en-US" altLang="ja-JP" sz="1800" i="1">
                            <a:latin typeface="Cambria Math" panose="02040503050406030204" pitchFamily="18" charset="0"/>
                          </a:rPr>
                          <m:t>+</m:t>
                        </m:r>
                        <m:sSub>
                          <m:sSubPr>
                            <m:ctrlPr>
                              <a:rPr lang="en-US" altLang="ja-JP" sz="1800" i="1">
                                <a:latin typeface="Cambria Math" panose="02040503050406030204" pitchFamily="18" charset="0"/>
                              </a:rPr>
                            </m:ctrlPr>
                          </m:sSubPr>
                          <m:e>
                            <m:r>
                              <a:rPr lang="en-US" altLang="ja-JP" sz="1800" i="1">
                                <a:latin typeface="Cambria Math" panose="02040503050406030204" pitchFamily="18" charset="0"/>
                              </a:rPr>
                              <m:t>𝑝</m:t>
                            </m:r>
                          </m:e>
                          <m:sub>
                            <m:r>
                              <a:rPr lang="en-US" altLang="ja-JP" sz="1800" i="1">
                                <a:latin typeface="Cambria Math" panose="02040503050406030204" pitchFamily="18" charset="0"/>
                              </a:rPr>
                              <m:t>3,</m:t>
                            </m:r>
                            <m:r>
                              <a:rPr lang="en-US" altLang="ja-JP" sz="1800" i="1">
                                <a:latin typeface="Cambria Math" panose="02040503050406030204" pitchFamily="18" charset="0"/>
                              </a:rPr>
                              <m:t>𝑐𝑜𝑛𝑐</m:t>
                            </m:r>
                          </m:sub>
                        </m:sSub>
                      </m:e>
                    </m:d>
                  </m:oMath>
                </a14:m>
                <a:endParaRPr lang="en-US" altLang="ja-JP" sz="1800" dirty="0"/>
              </a:p>
              <a:p>
                <a:pPr lvl="1"/>
                <a:endParaRPr lang="en-US" altLang="ja-JP" dirty="0"/>
              </a:p>
              <a:p>
                <a:pPr lvl="1"/>
                <a:r>
                  <a:rPr lang="en-US" altLang="ja-JP" dirty="0"/>
                  <a:t>Normalize </a:t>
                </a:r>
                <a14:m>
                  <m:oMath xmlns:m="http://schemas.openxmlformats.org/officeDocument/2006/math">
                    <m:sSub>
                      <m:sSubPr>
                        <m:ctrlPr>
                          <a:rPr lang="en-US" altLang="ja-JP" sz="2000" i="1" smtClean="0">
                            <a:solidFill>
                              <a:srgbClr val="FF0000"/>
                            </a:solidFill>
                            <a:latin typeface="Cambria Math" panose="02040503050406030204" pitchFamily="18" charset="0"/>
                            <a:ea typeface="Cambria Math" panose="02040503050406030204" pitchFamily="18" charset="0"/>
                          </a:rPr>
                        </m:ctrlPr>
                      </m:sSubPr>
                      <m:e>
                        <m:r>
                          <a:rPr lang="en-US" altLang="ja-JP" sz="2000" i="1">
                            <a:solidFill>
                              <a:srgbClr val="FF0000"/>
                            </a:solidFill>
                            <a:latin typeface="Cambria Math" panose="02040503050406030204" pitchFamily="18" charset="0"/>
                            <a:ea typeface="Cambria Math" panose="02040503050406030204" pitchFamily="18" charset="0"/>
                          </a:rPr>
                          <m:t>𝑅</m:t>
                        </m:r>
                      </m:e>
                      <m:sub>
                        <m:r>
                          <a:rPr lang="en-US" altLang="ja-JP" sz="2000" i="1">
                            <a:solidFill>
                              <a:srgbClr val="FF0000"/>
                            </a:solidFill>
                            <a:latin typeface="Cambria Math" panose="02040503050406030204" pitchFamily="18" charset="0"/>
                            <a:ea typeface="Cambria Math" panose="02040503050406030204" pitchFamily="18" charset="0"/>
                          </a:rPr>
                          <m:t>𝑅𝑂</m:t>
                        </m:r>
                      </m:sub>
                    </m:sSub>
                  </m:oMath>
                </a14:m>
                <a:r>
                  <a:rPr lang="en-US" altLang="ja-JP" dirty="0"/>
                  <a:t> into 0-1</a:t>
                </a:r>
                <a:br>
                  <a:rPr lang="en-US" altLang="ja-JP" dirty="0"/>
                </a:br>
                <a:br>
                  <a:rPr lang="en-US" altLang="ja-JP" dirty="0"/>
                </a:br>
                <a:endParaRPr lang="en-US" altLang="ja-JP" dirty="0"/>
              </a:p>
              <a:p>
                <a:pPr lvl="1"/>
                <a:endParaRPr lang="en-US" altLang="ja-JP" dirty="0"/>
              </a:p>
              <a:p>
                <a:pPr lvl="1"/>
                <a:endParaRPr lang="en-US" altLang="ja-JP" dirty="0"/>
              </a:p>
              <a:p>
                <a:pPr marL="341313" lvl="1" indent="0">
                  <a:buNone/>
                </a:pPr>
                <a:endParaRPr lang="en-US" altLang="ja-JP" dirty="0"/>
              </a:p>
            </p:txBody>
          </p:sp>
        </mc:Choice>
        <mc:Fallback xmlns="">
          <p:sp>
            <p:nvSpPr>
              <p:cNvPr id="4" name="テキスト プレースホルダー 3">
                <a:extLst>
                  <a:ext uri="{FF2B5EF4-FFF2-40B4-BE49-F238E27FC236}">
                    <a16:creationId xmlns:a16="http://schemas.microsoft.com/office/drawing/2014/main" id="{C281C86B-3079-4256-9FC4-43B6563AD565}"/>
                  </a:ext>
                </a:extLst>
              </p:cNvPr>
              <p:cNvSpPr>
                <a:spLocks noGrp="1" noRot="1" noChangeAspect="1" noMove="1" noResize="1" noEditPoints="1" noAdjustHandles="1" noChangeArrowheads="1" noChangeShapeType="1" noTextEdit="1"/>
              </p:cNvSpPr>
              <p:nvPr>
                <p:ph type="body" sz="quarter" idx="11"/>
              </p:nvPr>
            </p:nvSpPr>
            <p:spPr>
              <a:xfrm>
                <a:off x="517055" y="1071366"/>
                <a:ext cx="11941645" cy="4985957"/>
              </a:xfrm>
              <a:blipFill>
                <a:blip r:embed="rId2"/>
                <a:stretch>
                  <a:fillRect l="-715" t="-1589"/>
                </a:stretch>
              </a:blipFill>
            </p:spPr>
            <p:txBody>
              <a:bodyPr/>
              <a:lstStyle/>
              <a:p>
                <a:r>
                  <a:rPr lang="ja-JP" altLang="en-US">
                    <a:noFill/>
                  </a:rPr>
                  <a:t> </a:t>
                </a:r>
              </a:p>
            </p:txBody>
          </p:sp>
        </mc:Fallback>
      </mc:AlternateContent>
      <p:pic>
        <p:nvPicPr>
          <p:cNvPr id="5" name="図 4">
            <a:extLst>
              <a:ext uri="{FF2B5EF4-FFF2-40B4-BE49-F238E27FC236}">
                <a16:creationId xmlns:a16="http://schemas.microsoft.com/office/drawing/2014/main" id="{8CFEBB77-7C6B-4C0F-610E-C0E3AFD995CB}"/>
              </a:ext>
            </a:extLst>
          </p:cNvPr>
          <p:cNvPicPr>
            <a:picLocks noChangeAspect="1"/>
          </p:cNvPicPr>
          <p:nvPr/>
        </p:nvPicPr>
        <p:blipFill>
          <a:blip r:embed="rId3"/>
          <a:stretch>
            <a:fillRect/>
          </a:stretch>
        </p:blipFill>
        <p:spPr>
          <a:xfrm>
            <a:off x="3065930" y="3467203"/>
            <a:ext cx="6425342" cy="2701774"/>
          </a:xfrm>
          <a:prstGeom prst="rect">
            <a:avLst/>
          </a:prstGeom>
        </p:spPr>
      </p:pic>
      <p:sp>
        <p:nvSpPr>
          <p:cNvPr id="6" name="テキスト ボックス 5">
            <a:extLst>
              <a:ext uri="{FF2B5EF4-FFF2-40B4-BE49-F238E27FC236}">
                <a16:creationId xmlns:a16="http://schemas.microsoft.com/office/drawing/2014/main" id="{459FD839-1BDE-7ED7-A1CB-83A89A456643}"/>
              </a:ext>
            </a:extLst>
          </p:cNvPr>
          <p:cNvSpPr txBox="1"/>
          <p:nvPr/>
        </p:nvSpPr>
        <p:spPr>
          <a:xfrm>
            <a:off x="1551890" y="2762909"/>
            <a:ext cx="1184940" cy="369332"/>
          </a:xfrm>
          <a:prstGeom prst="rect">
            <a:avLst/>
          </a:prstGeom>
          <a:noFill/>
        </p:spPr>
        <p:txBody>
          <a:bodyPr wrap="none" rtlCol="0">
            <a:spAutoFit/>
          </a:bodyPr>
          <a:lstStyle/>
          <a:p>
            <a:r>
              <a:rPr kumimoji="1" lang="en-US" altLang="ja-JP" dirty="0"/>
              <a:t>estimated</a:t>
            </a:r>
            <a:endParaRPr kumimoji="1" lang="ja-JP" altLang="en-US" dirty="0"/>
          </a:p>
        </p:txBody>
      </p:sp>
      <p:sp>
        <p:nvSpPr>
          <p:cNvPr id="7" name="テキスト ボックス 6">
            <a:extLst>
              <a:ext uri="{FF2B5EF4-FFF2-40B4-BE49-F238E27FC236}">
                <a16:creationId xmlns:a16="http://schemas.microsoft.com/office/drawing/2014/main" id="{7F720D31-BC00-AC34-956D-04A3278A04DE}"/>
              </a:ext>
            </a:extLst>
          </p:cNvPr>
          <p:cNvSpPr txBox="1"/>
          <p:nvPr/>
        </p:nvSpPr>
        <p:spPr>
          <a:xfrm>
            <a:off x="6353407" y="2762909"/>
            <a:ext cx="1903085" cy="369332"/>
          </a:xfrm>
          <a:prstGeom prst="rect">
            <a:avLst/>
          </a:prstGeom>
          <a:noFill/>
        </p:spPr>
        <p:txBody>
          <a:bodyPr wrap="none" rtlCol="0">
            <a:spAutoFit/>
          </a:bodyPr>
          <a:lstStyle/>
          <a:p>
            <a:r>
              <a:rPr kumimoji="1" lang="en-US" altLang="ja-JP" dirty="0"/>
              <a:t>calc &amp; measured</a:t>
            </a:r>
            <a:endParaRPr kumimoji="1" lang="ja-JP" altLang="en-US" dirty="0"/>
          </a:p>
        </p:txBody>
      </p:sp>
      <p:sp>
        <p:nvSpPr>
          <p:cNvPr id="9" name="左中かっこ 8">
            <a:extLst>
              <a:ext uri="{FF2B5EF4-FFF2-40B4-BE49-F238E27FC236}">
                <a16:creationId xmlns:a16="http://schemas.microsoft.com/office/drawing/2014/main" id="{65E79D82-936C-4B49-1024-95C2CF62D54A}"/>
              </a:ext>
            </a:extLst>
          </p:cNvPr>
          <p:cNvSpPr/>
          <p:nvPr/>
        </p:nvSpPr>
        <p:spPr>
          <a:xfrm rot="16200000">
            <a:off x="7094667" y="-2143020"/>
            <a:ext cx="289111" cy="9537115"/>
          </a:xfrm>
          <a:prstGeom prst="leftBrace">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1" name="矢印: 右 10">
            <a:extLst>
              <a:ext uri="{FF2B5EF4-FFF2-40B4-BE49-F238E27FC236}">
                <a16:creationId xmlns:a16="http://schemas.microsoft.com/office/drawing/2014/main" id="{85D961BB-4214-9388-CB90-79D894AADFF1}"/>
              </a:ext>
            </a:extLst>
          </p:cNvPr>
          <p:cNvSpPr/>
          <p:nvPr/>
        </p:nvSpPr>
        <p:spPr>
          <a:xfrm rot="16200000">
            <a:off x="2020699" y="2587602"/>
            <a:ext cx="208430" cy="210339"/>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Tree>
    <p:extLst>
      <p:ext uri="{BB962C8B-B14F-4D97-AF65-F5344CB8AC3E}">
        <p14:creationId xmlns:p14="http://schemas.microsoft.com/office/powerpoint/2010/main" val="17503243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95A5A39-2550-6061-3F81-0BA8928DAA31}"/>
              </a:ext>
            </a:extLst>
          </p:cNvPr>
          <p:cNvSpPr>
            <a:spLocks noGrp="1"/>
          </p:cNvSpPr>
          <p:nvPr>
            <p:ph type="title"/>
          </p:nvPr>
        </p:nvSpPr>
        <p:spPr/>
        <p:txBody>
          <a:bodyPr>
            <a:normAutofit fontScale="90000"/>
          </a:bodyPr>
          <a:lstStyle/>
          <a:p>
            <a:r>
              <a:rPr kumimoji="1" lang="en-US" altLang="ja-JP" sz="1800" b="1" i="0" u="none" strike="noStrike" kern="1200" cap="none" spc="0" normalizeH="0" baseline="0" noProof="0" dirty="0">
                <a:ln>
                  <a:noFill/>
                </a:ln>
                <a:solidFill>
                  <a:prstClr val="white"/>
                </a:solidFill>
                <a:effectLst/>
                <a:uLnTx/>
                <a:uFillTx/>
                <a:latin typeface="Arial"/>
                <a:ea typeface="Meiryo UI"/>
                <a:cs typeface="+mj-cs"/>
              </a:rPr>
              <a:t>2. RO Membrane Fouling Modeling</a:t>
            </a:r>
            <a:br>
              <a:rPr lang="en-US" altLang="ja-JP" dirty="0"/>
            </a:br>
            <a:r>
              <a:rPr lang="en-US" altLang="ja-JP" dirty="0"/>
              <a:t>Future Tasks</a:t>
            </a:r>
            <a:endParaRPr kumimoji="1" lang="ja-JP" altLang="en-US" dirty="0"/>
          </a:p>
        </p:txBody>
      </p:sp>
      <p:sp>
        <p:nvSpPr>
          <p:cNvPr id="3" name="スライド番号プレースホルダー 2">
            <a:extLst>
              <a:ext uri="{FF2B5EF4-FFF2-40B4-BE49-F238E27FC236}">
                <a16:creationId xmlns:a16="http://schemas.microsoft.com/office/drawing/2014/main" id="{9C796C0E-4E17-A3B3-C4B3-C80C115A9035}"/>
              </a:ext>
            </a:extLst>
          </p:cNvPr>
          <p:cNvSpPr>
            <a:spLocks noGrp="1"/>
          </p:cNvSpPr>
          <p:nvPr>
            <p:ph type="sldNum" sz="quarter" idx="10"/>
          </p:nvPr>
        </p:nvSpPr>
        <p:spPr/>
        <p:txBody>
          <a:bodyPr/>
          <a:lstStyle/>
          <a:p>
            <a:fld id="{584EAAFE-CFE5-40AD-8E95-5BFF290DC5CF}" type="slidenum">
              <a:rPr kumimoji="1" lang="ja-JP" altLang="en-US" smtClean="0"/>
              <a:pPr/>
              <a:t>19</a:t>
            </a:fld>
            <a:endParaRPr kumimoji="1" lang="ja-JP" altLang="en-US"/>
          </a:p>
        </p:txBody>
      </p:sp>
      <mc:AlternateContent xmlns:mc="http://schemas.openxmlformats.org/markup-compatibility/2006" xmlns:a14="http://schemas.microsoft.com/office/drawing/2010/main">
        <mc:Choice Requires="a14">
          <p:sp>
            <p:nvSpPr>
              <p:cNvPr id="4" name="テキスト プレースホルダー 3">
                <a:extLst>
                  <a:ext uri="{FF2B5EF4-FFF2-40B4-BE49-F238E27FC236}">
                    <a16:creationId xmlns:a16="http://schemas.microsoft.com/office/drawing/2014/main" id="{A10A48EC-A72E-9A67-0C4D-CC07CA66C8F6}"/>
                  </a:ext>
                </a:extLst>
              </p:cNvPr>
              <p:cNvSpPr>
                <a:spLocks noGrp="1"/>
              </p:cNvSpPr>
              <p:nvPr>
                <p:ph type="body" sz="quarter" idx="11"/>
              </p:nvPr>
            </p:nvSpPr>
            <p:spPr/>
            <p:txBody>
              <a:bodyPr/>
              <a:lstStyle/>
              <a:p>
                <a:r>
                  <a:rPr kumimoji="1" lang="en-US" altLang="ja-JP" dirty="0"/>
                  <a:t>Modeling Dynamics</a:t>
                </a:r>
              </a:p>
              <a:p>
                <a:pPr lvl="1"/>
                <a:r>
                  <a:rPr lang="en-US" altLang="ja-JP" dirty="0"/>
                  <a:t>including the followings in Bernoulli's principle </a:t>
                </a:r>
              </a:p>
              <a:p>
                <a:pPr lvl="2"/>
                <a:r>
                  <a:rPr kumimoji="1" lang="en-US" altLang="ja-JP" dirty="0"/>
                  <a:t>Buster Pump</a:t>
                </a:r>
                <a:r>
                  <a:rPr lang="ja-JP" altLang="en-US" dirty="0"/>
                  <a:t> </a:t>
                </a:r>
                <a:r>
                  <a:rPr lang="en-US" altLang="ja-JP" dirty="0"/>
                  <a:t>dynamics</a:t>
                </a:r>
              </a:p>
              <a:p>
                <a:pPr lvl="2"/>
                <a:r>
                  <a:rPr kumimoji="1" lang="en-US" altLang="ja-JP" dirty="0"/>
                  <a:t>Calculating Area of each pipes using P&amp;ID data</a:t>
                </a:r>
              </a:p>
              <a:p>
                <a:pPr lvl="1"/>
                <a:r>
                  <a:rPr kumimoji="1" lang="en-US" altLang="ja-JP" dirty="0"/>
                  <a:t>Focus to 1</a:t>
                </a:r>
                <a:r>
                  <a:rPr kumimoji="1" lang="en-US" altLang="ja-JP" baseline="30000" dirty="0"/>
                  <a:t>st</a:t>
                </a:r>
                <a:r>
                  <a:rPr kumimoji="1" lang="en-US" altLang="ja-JP" dirty="0"/>
                  <a:t> stage RO membrane</a:t>
                </a:r>
              </a:p>
              <a:p>
                <a:pPr lvl="2"/>
                <a:r>
                  <a:rPr lang="en-US" altLang="ja-JP" dirty="0"/>
                  <a:t>Fouling is mainly occurred at 1</a:t>
                </a:r>
                <a:r>
                  <a:rPr lang="en-US" altLang="ja-JP" baseline="30000" dirty="0"/>
                  <a:t>st</a:t>
                </a:r>
                <a:r>
                  <a:rPr lang="en-US" altLang="ja-JP" dirty="0"/>
                  <a:t> Stage</a:t>
                </a:r>
                <a:endParaRPr kumimoji="1" lang="en-US" altLang="ja-JP" dirty="0"/>
              </a:p>
              <a:p>
                <a:pPr marL="0" indent="0">
                  <a:buNone/>
                </a:pPr>
                <a:br>
                  <a:rPr lang="en-US" altLang="ja-JP" dirty="0"/>
                </a:br>
                <a:br>
                  <a:rPr lang="en-US" altLang="ja-JP" dirty="0"/>
                </a:br>
                <a:br>
                  <a:rPr lang="en-US" altLang="ja-JP" dirty="0"/>
                </a:br>
                <a:endParaRPr kumimoji="1" lang="en-US" altLang="ja-JP" dirty="0"/>
              </a:p>
              <a:p>
                <a:r>
                  <a:rPr kumimoji="1" lang="en-US" altLang="ja-JP" dirty="0"/>
                  <a:t>SV</a:t>
                </a:r>
                <a:r>
                  <a:rPr lang="ja-JP" altLang="en-US" dirty="0"/>
                  <a:t> </a:t>
                </a:r>
                <a:r>
                  <a:rPr lang="en-US" altLang="ja-JP" dirty="0"/>
                  <a:t>vs </a:t>
                </a:r>
                <a14:m>
                  <m:oMath xmlns:m="http://schemas.openxmlformats.org/officeDocument/2006/math">
                    <m:sSub>
                      <m:sSubPr>
                        <m:ctrlPr>
                          <a:rPr lang="en-US" altLang="ja-JP" b="1" i="1" smtClean="0">
                            <a:latin typeface="Cambria Math" panose="02040503050406030204" pitchFamily="18" charset="0"/>
                          </a:rPr>
                        </m:ctrlPr>
                      </m:sSubPr>
                      <m:e>
                        <m:r>
                          <a:rPr lang="en-US" altLang="ja-JP" b="1" i="1" smtClean="0">
                            <a:latin typeface="Cambria Math" panose="02040503050406030204" pitchFamily="18" charset="0"/>
                          </a:rPr>
                          <m:t>𝑹</m:t>
                        </m:r>
                      </m:e>
                      <m:sub>
                        <m:r>
                          <a:rPr lang="en-US" altLang="ja-JP" b="1" i="1" smtClean="0">
                            <a:latin typeface="Cambria Math" panose="02040503050406030204" pitchFamily="18" charset="0"/>
                          </a:rPr>
                          <m:t>𝑹𝑶</m:t>
                        </m:r>
                      </m:sub>
                    </m:sSub>
                  </m:oMath>
                </a14:m>
                <a:endParaRPr kumimoji="1" lang="en-US" altLang="ja-JP" dirty="0"/>
              </a:p>
              <a:p>
                <a:pPr lvl="1"/>
                <a:r>
                  <a:rPr kumimoji="1" lang="en-US" altLang="ja-JP" dirty="0"/>
                  <a:t>Formulating the relationship between the estimated </a:t>
                </a:r>
                <a14:m>
                  <m:oMath xmlns:m="http://schemas.openxmlformats.org/officeDocument/2006/math">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𝑅</m:t>
                        </m:r>
                      </m:e>
                      <m:sub>
                        <m:r>
                          <a:rPr kumimoji="1" lang="en-US" altLang="ja-JP" b="0" i="1" smtClean="0">
                            <a:latin typeface="Cambria Math" panose="02040503050406030204" pitchFamily="18" charset="0"/>
                          </a:rPr>
                          <m:t>𝑅𝑂</m:t>
                        </m:r>
                      </m:sub>
                    </m:sSub>
                  </m:oMath>
                </a14:m>
                <a:r>
                  <a:rPr kumimoji="1" lang="en-US" altLang="ja-JP" dirty="0"/>
                  <a:t> and the input of chlorine(SV)</a:t>
                </a:r>
                <a:br>
                  <a:rPr kumimoji="1" lang="en-US" altLang="ja-JP" dirty="0"/>
                </a:br>
                <a:r>
                  <a:rPr kumimoji="1" lang="en-US" altLang="ja-JP" dirty="0"/>
                  <a:t>in order to optimize operation.</a:t>
                </a:r>
              </a:p>
              <a:p>
                <a:endParaRPr kumimoji="1" lang="ja-JP" altLang="en-US" dirty="0"/>
              </a:p>
            </p:txBody>
          </p:sp>
        </mc:Choice>
        <mc:Fallback xmlns="">
          <p:sp>
            <p:nvSpPr>
              <p:cNvPr id="4" name="テキスト プレースホルダー 3">
                <a:extLst>
                  <a:ext uri="{FF2B5EF4-FFF2-40B4-BE49-F238E27FC236}">
                    <a16:creationId xmlns:a16="http://schemas.microsoft.com/office/drawing/2014/main" id="{A10A48EC-A72E-9A67-0C4D-CC07CA66C8F6}"/>
                  </a:ext>
                </a:extLst>
              </p:cNvPr>
              <p:cNvSpPr>
                <a:spLocks noGrp="1" noRot="1" noChangeAspect="1" noMove="1" noResize="1" noEditPoints="1" noAdjustHandles="1" noChangeArrowheads="1" noChangeShapeType="1" noTextEdit="1"/>
              </p:cNvSpPr>
              <p:nvPr>
                <p:ph type="body" sz="quarter" idx="11"/>
              </p:nvPr>
            </p:nvSpPr>
            <p:spPr>
              <a:blipFill>
                <a:blip r:embed="rId2"/>
                <a:stretch>
                  <a:fillRect l="-753" t="-1589"/>
                </a:stretch>
              </a:blipFill>
            </p:spPr>
            <p:txBody>
              <a:bodyPr/>
              <a:lstStyle/>
              <a:p>
                <a:r>
                  <a:rPr lang="ja-JP" altLang="en-US">
                    <a:noFill/>
                  </a:rPr>
                  <a:t> </a:t>
                </a:r>
              </a:p>
            </p:txBody>
          </p:sp>
        </mc:Fallback>
      </mc:AlternateContent>
      <p:pic>
        <p:nvPicPr>
          <p:cNvPr id="5" name="図 4">
            <a:extLst>
              <a:ext uri="{FF2B5EF4-FFF2-40B4-BE49-F238E27FC236}">
                <a16:creationId xmlns:a16="http://schemas.microsoft.com/office/drawing/2014/main" id="{E5BC278E-9381-F94B-EC4E-C06EC1042880}"/>
              </a:ext>
            </a:extLst>
          </p:cNvPr>
          <p:cNvPicPr>
            <a:picLocks noChangeAspect="1"/>
          </p:cNvPicPr>
          <p:nvPr/>
        </p:nvPicPr>
        <p:blipFill>
          <a:blip r:embed="rId3"/>
          <a:stretch>
            <a:fillRect/>
          </a:stretch>
        </p:blipFill>
        <p:spPr>
          <a:xfrm>
            <a:off x="6478767" y="74835"/>
            <a:ext cx="5713233" cy="2221319"/>
          </a:xfrm>
          <a:prstGeom prst="rect">
            <a:avLst/>
          </a:prstGeom>
        </p:spPr>
      </p:pic>
      <p:pic>
        <p:nvPicPr>
          <p:cNvPr id="10" name="図 9">
            <a:extLst>
              <a:ext uri="{FF2B5EF4-FFF2-40B4-BE49-F238E27FC236}">
                <a16:creationId xmlns:a16="http://schemas.microsoft.com/office/drawing/2014/main" id="{C12DED9D-038B-AFBF-AD80-440970FC4316}"/>
              </a:ext>
            </a:extLst>
          </p:cNvPr>
          <p:cNvPicPr>
            <a:picLocks noChangeAspect="1"/>
          </p:cNvPicPr>
          <p:nvPr/>
        </p:nvPicPr>
        <p:blipFill>
          <a:blip r:embed="rId4"/>
          <a:stretch>
            <a:fillRect/>
          </a:stretch>
        </p:blipFill>
        <p:spPr>
          <a:xfrm>
            <a:off x="6478767" y="2470622"/>
            <a:ext cx="5602105" cy="2232590"/>
          </a:xfrm>
          <a:prstGeom prst="rect">
            <a:avLst/>
          </a:prstGeom>
        </p:spPr>
      </p:pic>
      <p:sp>
        <p:nvSpPr>
          <p:cNvPr id="12" name="テキスト ボックス 11">
            <a:extLst>
              <a:ext uri="{FF2B5EF4-FFF2-40B4-BE49-F238E27FC236}">
                <a16:creationId xmlns:a16="http://schemas.microsoft.com/office/drawing/2014/main" id="{FB3532BE-2B61-EE45-5521-D38B77BC0CA5}"/>
              </a:ext>
            </a:extLst>
          </p:cNvPr>
          <p:cNvSpPr txBox="1"/>
          <p:nvPr/>
        </p:nvSpPr>
        <p:spPr>
          <a:xfrm>
            <a:off x="6716635" y="4585292"/>
            <a:ext cx="6100762" cy="584775"/>
          </a:xfrm>
          <a:prstGeom prst="rect">
            <a:avLst/>
          </a:prstGeom>
          <a:noFill/>
        </p:spPr>
        <p:txBody>
          <a:bodyPr wrap="square">
            <a:spAutoFit/>
          </a:bodyPr>
          <a:lstStyle/>
          <a:p>
            <a:r>
              <a:rPr lang="ja-JP" altLang="en-US" sz="1600" dirty="0"/>
              <a:t>https://www.n-pipe.com/schedule-80-stainless-steel-pipe-dimensions-thickness.html</a:t>
            </a:r>
          </a:p>
        </p:txBody>
      </p:sp>
    </p:spTree>
    <p:extLst>
      <p:ext uri="{BB962C8B-B14F-4D97-AF65-F5344CB8AC3E}">
        <p14:creationId xmlns:p14="http://schemas.microsoft.com/office/powerpoint/2010/main" val="3715945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B4DD359-0936-3AFF-F3BB-5CAB6BCD9E65}"/>
              </a:ext>
            </a:extLst>
          </p:cNvPr>
          <p:cNvSpPr>
            <a:spLocks noGrp="1"/>
          </p:cNvSpPr>
          <p:nvPr>
            <p:ph type="title"/>
          </p:nvPr>
        </p:nvSpPr>
        <p:spPr/>
        <p:txBody>
          <a:bodyPr>
            <a:normAutofit/>
          </a:bodyPr>
          <a:lstStyle/>
          <a:p>
            <a:r>
              <a:rPr kumimoji="1" lang="en-US" altLang="ja-JP" dirty="0"/>
              <a:t>Self Introduction</a:t>
            </a:r>
            <a:endParaRPr kumimoji="1" lang="ja-JP" altLang="en-US" dirty="0"/>
          </a:p>
        </p:txBody>
      </p:sp>
      <p:sp>
        <p:nvSpPr>
          <p:cNvPr id="3" name="スライド番号プレースホルダー 2">
            <a:extLst>
              <a:ext uri="{FF2B5EF4-FFF2-40B4-BE49-F238E27FC236}">
                <a16:creationId xmlns:a16="http://schemas.microsoft.com/office/drawing/2014/main" id="{AD4A9C58-3B3E-584E-DBA2-A4C592CD4427}"/>
              </a:ext>
            </a:extLst>
          </p:cNvPr>
          <p:cNvSpPr>
            <a:spLocks noGrp="1"/>
          </p:cNvSpPr>
          <p:nvPr>
            <p:ph type="sldNum" sz="quarter" idx="10"/>
          </p:nvPr>
        </p:nvSpPr>
        <p:spPr/>
        <p:txBody>
          <a:bodyPr/>
          <a:lstStyle/>
          <a:p>
            <a:fld id="{584EAAFE-CFE5-40AD-8E95-5BFF290DC5CF}" type="slidenum">
              <a:rPr kumimoji="1" lang="ja-JP" altLang="en-US" smtClean="0"/>
              <a:pPr/>
              <a:t>2</a:t>
            </a:fld>
            <a:endParaRPr kumimoji="1" lang="ja-JP" altLang="en-US"/>
          </a:p>
        </p:txBody>
      </p:sp>
      <p:sp>
        <p:nvSpPr>
          <p:cNvPr id="4" name="テキスト プレースホルダー 3">
            <a:extLst>
              <a:ext uri="{FF2B5EF4-FFF2-40B4-BE49-F238E27FC236}">
                <a16:creationId xmlns:a16="http://schemas.microsoft.com/office/drawing/2014/main" id="{8ECFFA80-B391-413D-2DA6-64B0770E6383}"/>
              </a:ext>
            </a:extLst>
          </p:cNvPr>
          <p:cNvSpPr>
            <a:spLocks noGrp="1"/>
          </p:cNvSpPr>
          <p:nvPr>
            <p:ph type="body" sz="quarter" idx="11"/>
          </p:nvPr>
        </p:nvSpPr>
        <p:spPr/>
        <p:txBody>
          <a:bodyPr/>
          <a:lstStyle/>
          <a:p>
            <a:r>
              <a:rPr kumimoji="1" lang="en-US" altLang="ja-JP" dirty="0"/>
              <a:t>Name</a:t>
            </a:r>
          </a:p>
          <a:p>
            <a:pPr lvl="1"/>
            <a:r>
              <a:rPr lang="en-US" altLang="ja-JP" dirty="0"/>
              <a:t>Hiroaki Soya</a:t>
            </a:r>
          </a:p>
          <a:p>
            <a:r>
              <a:rPr lang="en-US" altLang="ja-JP" dirty="0"/>
              <a:t>Entering year</a:t>
            </a:r>
          </a:p>
          <a:p>
            <a:pPr lvl="1"/>
            <a:r>
              <a:rPr lang="en-US" altLang="ja-JP" dirty="0"/>
              <a:t>2018</a:t>
            </a:r>
          </a:p>
          <a:p>
            <a:r>
              <a:rPr lang="en-US" altLang="ja-JP" dirty="0"/>
              <a:t>Department</a:t>
            </a:r>
          </a:p>
          <a:p>
            <a:pPr lvl="1"/>
            <a:r>
              <a:rPr lang="en-US" altLang="ja-JP" dirty="0"/>
              <a:t>MK HQ INV Pjt Design Dept. Operational Excellence Gr.</a:t>
            </a:r>
          </a:p>
          <a:p>
            <a:pPr lvl="1"/>
            <a:r>
              <a:rPr lang="en-US" altLang="ja-JP" dirty="0"/>
              <a:t>Supervisor : Kamada-san</a:t>
            </a:r>
          </a:p>
          <a:p>
            <a:r>
              <a:rPr lang="en-US" altLang="ja-JP" dirty="0"/>
              <a:t>Specialty</a:t>
            </a:r>
          </a:p>
          <a:p>
            <a:pPr lvl="1"/>
            <a:r>
              <a:rPr lang="en-US" altLang="ja-JP" dirty="0"/>
              <a:t>Control Engineering</a:t>
            </a:r>
          </a:p>
          <a:p>
            <a:endParaRPr kumimoji="1" lang="ja-JP" altLang="en-US" dirty="0"/>
          </a:p>
        </p:txBody>
      </p:sp>
      <p:pic>
        <p:nvPicPr>
          <p:cNvPr id="6" name="図 5">
            <a:extLst>
              <a:ext uri="{FF2B5EF4-FFF2-40B4-BE49-F238E27FC236}">
                <a16:creationId xmlns:a16="http://schemas.microsoft.com/office/drawing/2014/main" id="{C23AE51D-ED38-BAB2-5835-7623C9CABB8B}"/>
              </a:ext>
            </a:extLst>
          </p:cNvPr>
          <p:cNvPicPr>
            <a:picLocks noChangeAspect="1"/>
          </p:cNvPicPr>
          <p:nvPr/>
        </p:nvPicPr>
        <p:blipFill>
          <a:blip r:embed="rId2"/>
          <a:stretch>
            <a:fillRect/>
          </a:stretch>
        </p:blipFill>
        <p:spPr>
          <a:xfrm>
            <a:off x="7887540" y="1204157"/>
            <a:ext cx="2333625" cy="2295525"/>
          </a:xfrm>
          <a:prstGeom prst="rect">
            <a:avLst/>
          </a:prstGeom>
        </p:spPr>
      </p:pic>
    </p:spTree>
    <p:extLst>
      <p:ext uri="{BB962C8B-B14F-4D97-AF65-F5344CB8AC3E}">
        <p14:creationId xmlns:p14="http://schemas.microsoft.com/office/powerpoint/2010/main" val="1878502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6F8C902-442C-434F-A39F-147621770AC5}"/>
              </a:ext>
            </a:extLst>
          </p:cNvPr>
          <p:cNvSpPr>
            <a:spLocks noGrp="1"/>
          </p:cNvSpPr>
          <p:nvPr>
            <p:ph type="title"/>
          </p:nvPr>
        </p:nvSpPr>
        <p:spPr/>
        <p:txBody>
          <a:bodyPr/>
          <a:lstStyle/>
          <a:p>
            <a:r>
              <a:rPr kumimoji="1" lang="en-US" altLang="ja-JP" dirty="0"/>
              <a:t>Agenda</a:t>
            </a:r>
            <a:endParaRPr kumimoji="1" lang="ja-JP" altLang="en-US" dirty="0"/>
          </a:p>
        </p:txBody>
      </p:sp>
      <p:sp>
        <p:nvSpPr>
          <p:cNvPr id="3" name="スライド番号プレースホルダー 2">
            <a:extLst>
              <a:ext uri="{FF2B5EF4-FFF2-40B4-BE49-F238E27FC236}">
                <a16:creationId xmlns:a16="http://schemas.microsoft.com/office/drawing/2014/main" id="{D0C6172D-DFC4-426A-8DB6-580CABC8B361}"/>
              </a:ext>
            </a:extLst>
          </p:cNvPr>
          <p:cNvSpPr>
            <a:spLocks noGrp="1"/>
          </p:cNvSpPr>
          <p:nvPr>
            <p:ph type="sldNum" sz="quarter" idx="12"/>
          </p:nvPr>
        </p:nvSpPr>
        <p:spPr/>
        <p:txBody>
          <a:bodyPr/>
          <a:lstStyle/>
          <a:p>
            <a:fld id="{584EAAFE-CFE5-40AD-8E95-5BFF290DC5CF}" type="slidenum">
              <a:rPr kumimoji="1" lang="ja-JP" altLang="en-US" smtClean="0"/>
              <a:pPr/>
              <a:t>20</a:t>
            </a:fld>
            <a:endParaRPr kumimoji="1" lang="ja-JP" altLang="en-US"/>
          </a:p>
        </p:txBody>
      </p:sp>
      <p:sp>
        <p:nvSpPr>
          <p:cNvPr id="4" name="テキスト プレースホルダー 3">
            <a:extLst>
              <a:ext uri="{FF2B5EF4-FFF2-40B4-BE49-F238E27FC236}">
                <a16:creationId xmlns:a16="http://schemas.microsoft.com/office/drawing/2014/main" id="{0A8619FA-D0E4-46AF-8DAE-98E358F96603}"/>
              </a:ext>
            </a:extLst>
          </p:cNvPr>
          <p:cNvSpPr>
            <a:spLocks noGrp="1"/>
          </p:cNvSpPr>
          <p:nvPr>
            <p:ph type="body" sz="quarter" idx="13"/>
          </p:nvPr>
        </p:nvSpPr>
        <p:spPr/>
        <p:txBody>
          <a:bodyPr/>
          <a:lstStyle/>
          <a:p>
            <a:r>
              <a:rPr kumimoji="1" lang="en-US" altLang="ja-JP" dirty="0">
                <a:solidFill>
                  <a:schemeClr val="bg1">
                    <a:lumMod val="50000"/>
                  </a:schemeClr>
                </a:solidFill>
              </a:rPr>
              <a:t>RO Permeate Water Quality Prediction</a:t>
            </a:r>
          </a:p>
          <a:p>
            <a:r>
              <a:rPr kumimoji="1" lang="en-US" altLang="ja-JP" dirty="0">
                <a:solidFill>
                  <a:schemeClr val="bg1">
                    <a:lumMod val="50000"/>
                  </a:schemeClr>
                </a:solidFill>
              </a:rPr>
              <a:t>RO Membrane Fouling Modeling</a:t>
            </a:r>
          </a:p>
          <a:p>
            <a:r>
              <a:rPr lang="en-US" altLang="ja-JP" dirty="0"/>
              <a:t>RO Optimization Concept</a:t>
            </a:r>
          </a:p>
          <a:p>
            <a:r>
              <a:rPr lang="en-US" altLang="ja-JP" dirty="0">
                <a:solidFill>
                  <a:schemeClr val="bg1">
                    <a:lumMod val="50000"/>
                  </a:schemeClr>
                </a:solidFill>
              </a:rPr>
              <a:t>Q&amp;A / Discussion</a:t>
            </a:r>
            <a:endParaRPr kumimoji="1" lang="ja-JP" altLang="en-US" dirty="0">
              <a:solidFill>
                <a:schemeClr val="bg1">
                  <a:lumMod val="50000"/>
                </a:schemeClr>
              </a:solidFill>
            </a:endParaRPr>
          </a:p>
        </p:txBody>
      </p:sp>
    </p:spTree>
    <p:extLst>
      <p:ext uri="{BB962C8B-B14F-4D97-AF65-F5344CB8AC3E}">
        <p14:creationId xmlns:p14="http://schemas.microsoft.com/office/powerpoint/2010/main" val="26777983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560C5BD5-1532-4087-ACF7-85710DC69FAA}"/>
              </a:ext>
            </a:extLst>
          </p:cNvPr>
          <p:cNvSpPr>
            <a:spLocks noGrp="1"/>
          </p:cNvSpPr>
          <p:nvPr>
            <p:ph type="title"/>
          </p:nvPr>
        </p:nvSpPr>
        <p:spPr>
          <a:xfrm>
            <a:off x="517055" y="244974"/>
            <a:ext cx="11400125" cy="518094"/>
          </a:xfrm>
        </p:spPr>
        <p:txBody>
          <a:bodyPr/>
          <a:lstStyle/>
          <a:p>
            <a:r>
              <a:rPr lang="en-US" altLang="ja-JP" dirty="0"/>
              <a:t>Plant Scheduling Optimization</a:t>
            </a:r>
            <a:endParaRPr lang="en-US" dirty="0"/>
          </a:p>
        </p:txBody>
      </p:sp>
      <p:sp>
        <p:nvSpPr>
          <p:cNvPr id="3" name="スライド番号プレースホルダー 2">
            <a:extLst>
              <a:ext uri="{FF2B5EF4-FFF2-40B4-BE49-F238E27FC236}">
                <a16:creationId xmlns:a16="http://schemas.microsoft.com/office/drawing/2014/main" id="{ED23190D-575C-49DE-8293-87C3C1C8D779}"/>
              </a:ext>
            </a:extLst>
          </p:cNvPr>
          <p:cNvSpPr>
            <a:spLocks noGrp="1"/>
          </p:cNvSpPr>
          <p:nvPr>
            <p:ph type="sldNum" sz="quarter" idx="10"/>
          </p:nvPr>
        </p:nvSpPr>
        <p:spPr/>
        <p:txBody>
          <a:bodyPr/>
          <a:lstStyle/>
          <a:p>
            <a:fld id="{584EAAFE-CFE5-40AD-8E95-5BFF290DC5CF}" type="slidenum">
              <a:rPr kumimoji="1" lang="ja-JP" altLang="en-US" smtClean="0"/>
              <a:pPr/>
              <a:t>21</a:t>
            </a:fld>
            <a:endParaRPr kumimoji="1" lang="ja-JP" altLang="en-US"/>
          </a:p>
        </p:txBody>
      </p:sp>
      <p:sp>
        <p:nvSpPr>
          <p:cNvPr id="6" name="テキスト プレースホルダー 5">
            <a:extLst>
              <a:ext uri="{FF2B5EF4-FFF2-40B4-BE49-F238E27FC236}">
                <a16:creationId xmlns:a16="http://schemas.microsoft.com/office/drawing/2014/main" id="{1F609DF4-3152-4D3E-9CA5-170D4BE14906}"/>
              </a:ext>
            </a:extLst>
          </p:cNvPr>
          <p:cNvSpPr>
            <a:spLocks noGrp="1"/>
          </p:cNvSpPr>
          <p:nvPr>
            <p:ph type="body" sz="quarter" idx="11"/>
          </p:nvPr>
        </p:nvSpPr>
        <p:spPr>
          <a:xfrm>
            <a:off x="517055" y="940286"/>
            <a:ext cx="11341887" cy="600165"/>
          </a:xfrm>
        </p:spPr>
        <p:txBody>
          <a:bodyPr/>
          <a:lstStyle/>
          <a:p>
            <a:r>
              <a:rPr lang="en-US" altLang="ja-JP" dirty="0"/>
              <a:t>RO optimization problem is formulated into a scheduling optimization.</a:t>
            </a:r>
          </a:p>
          <a:p>
            <a:r>
              <a:rPr lang="en-US" altLang="ja-JP" dirty="0"/>
              <a:t>The procedure consists of the following steps.</a:t>
            </a:r>
          </a:p>
        </p:txBody>
      </p:sp>
      <p:sp>
        <p:nvSpPr>
          <p:cNvPr id="56" name="テキスト ボックス 55">
            <a:extLst>
              <a:ext uri="{FF2B5EF4-FFF2-40B4-BE49-F238E27FC236}">
                <a16:creationId xmlns:a16="http://schemas.microsoft.com/office/drawing/2014/main" id="{0B0BEDCB-767B-479F-9A9F-C888EB94015B}"/>
              </a:ext>
            </a:extLst>
          </p:cNvPr>
          <p:cNvSpPr txBox="1"/>
          <p:nvPr/>
        </p:nvSpPr>
        <p:spPr>
          <a:xfrm>
            <a:off x="571984" y="-20412"/>
            <a:ext cx="4521842" cy="338554"/>
          </a:xfrm>
          <a:prstGeom prst="rect">
            <a:avLst/>
          </a:prstGeom>
          <a:noFill/>
        </p:spPr>
        <p:txBody>
          <a:bodyPr wrap="square" rtlCol="0">
            <a:spAutoFit/>
          </a:bodyPr>
          <a:lstStyle/>
          <a:p>
            <a:r>
              <a:rPr lang="en-US" altLang="ja-JP" sz="1600" b="1" dirty="0">
                <a:solidFill>
                  <a:schemeClr val="bg1"/>
                </a:solidFill>
              </a:rPr>
              <a:t>3. RO</a:t>
            </a:r>
            <a:r>
              <a:rPr lang="ja-JP" altLang="en-US" sz="1600" b="1" dirty="0">
                <a:solidFill>
                  <a:schemeClr val="bg1"/>
                </a:solidFill>
              </a:rPr>
              <a:t> </a:t>
            </a:r>
            <a:r>
              <a:rPr lang="en-US" altLang="ja-JP" sz="1600" b="1" dirty="0">
                <a:solidFill>
                  <a:schemeClr val="bg1"/>
                </a:solidFill>
              </a:rPr>
              <a:t>Optimization Concept</a:t>
            </a:r>
            <a:endParaRPr kumimoji="1" lang="ja-JP" altLang="en-US" sz="1600" b="1" dirty="0">
              <a:solidFill>
                <a:schemeClr val="bg1"/>
              </a:solidFill>
            </a:endParaRPr>
          </a:p>
        </p:txBody>
      </p:sp>
      <p:sp>
        <p:nvSpPr>
          <p:cNvPr id="2" name="フローチャート: 準備 1">
            <a:extLst>
              <a:ext uri="{FF2B5EF4-FFF2-40B4-BE49-F238E27FC236}">
                <a16:creationId xmlns:a16="http://schemas.microsoft.com/office/drawing/2014/main" id="{5B82540B-B7AD-FC9E-7429-DEC7CC343C98}"/>
              </a:ext>
            </a:extLst>
          </p:cNvPr>
          <p:cNvSpPr/>
          <p:nvPr/>
        </p:nvSpPr>
        <p:spPr>
          <a:xfrm>
            <a:off x="1296316" y="3442008"/>
            <a:ext cx="432000" cy="432000"/>
          </a:xfrm>
          <a:prstGeom prst="flowChartPreparation">
            <a:avLst/>
          </a:prstGeom>
          <a:solidFill>
            <a:schemeClr val="accent1">
              <a:alpha val="8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latin typeface="Times New Roman" panose="02020603050405020304" pitchFamily="18" charset="0"/>
                <a:cs typeface="Times New Roman" panose="02020603050405020304" pitchFamily="18" charset="0"/>
              </a:rPr>
              <a:t>A</a:t>
            </a:r>
            <a:endParaRPr kumimoji="1" lang="ja-JP" altLang="en-US" dirty="0">
              <a:latin typeface="Times New Roman" panose="02020603050405020304" pitchFamily="18" charset="0"/>
              <a:cs typeface="Times New Roman" panose="02020603050405020304" pitchFamily="18" charset="0"/>
            </a:endParaRPr>
          </a:p>
        </p:txBody>
      </p:sp>
      <p:sp>
        <p:nvSpPr>
          <p:cNvPr id="4" name="フローチャート: 準備 3">
            <a:extLst>
              <a:ext uri="{FF2B5EF4-FFF2-40B4-BE49-F238E27FC236}">
                <a16:creationId xmlns:a16="http://schemas.microsoft.com/office/drawing/2014/main" id="{E9A4EF13-32F1-8BB0-E90B-E75FC7BEB337}"/>
              </a:ext>
            </a:extLst>
          </p:cNvPr>
          <p:cNvSpPr/>
          <p:nvPr/>
        </p:nvSpPr>
        <p:spPr>
          <a:xfrm>
            <a:off x="1286156" y="4700404"/>
            <a:ext cx="432000" cy="432000"/>
          </a:xfrm>
          <a:prstGeom prst="flowChartPreparation">
            <a:avLst/>
          </a:prstGeom>
          <a:solidFill>
            <a:schemeClr val="accent1">
              <a:alpha val="8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latin typeface="Times New Roman" panose="02020603050405020304" pitchFamily="18" charset="0"/>
                <a:cs typeface="Times New Roman" panose="02020603050405020304" pitchFamily="18" charset="0"/>
              </a:rPr>
              <a:t>B</a:t>
            </a:r>
            <a:endParaRPr kumimoji="1" lang="ja-JP" altLang="en-US" dirty="0">
              <a:latin typeface="Times New Roman" panose="02020603050405020304" pitchFamily="18" charset="0"/>
              <a:cs typeface="Times New Roman" panose="02020603050405020304" pitchFamily="18" charset="0"/>
            </a:endParaRPr>
          </a:p>
        </p:txBody>
      </p:sp>
      <p:cxnSp>
        <p:nvCxnSpPr>
          <p:cNvPr id="7" name="直線矢印コネクタ 6">
            <a:extLst>
              <a:ext uri="{FF2B5EF4-FFF2-40B4-BE49-F238E27FC236}">
                <a16:creationId xmlns:a16="http://schemas.microsoft.com/office/drawing/2014/main" id="{86621622-878B-8BDD-FAEC-8CB48AAA4AF7}"/>
              </a:ext>
            </a:extLst>
          </p:cNvPr>
          <p:cNvCxnSpPr>
            <a:cxnSpLocks/>
            <a:endCxn id="2" idx="1"/>
          </p:cNvCxnSpPr>
          <p:nvPr/>
        </p:nvCxnSpPr>
        <p:spPr>
          <a:xfrm>
            <a:off x="864824" y="3658008"/>
            <a:ext cx="43149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直線矢印コネクタ 7">
            <a:extLst>
              <a:ext uri="{FF2B5EF4-FFF2-40B4-BE49-F238E27FC236}">
                <a16:creationId xmlns:a16="http://schemas.microsoft.com/office/drawing/2014/main" id="{B5ECFAD7-D0B7-E493-8A20-7BA4A3D0DBF9}"/>
              </a:ext>
            </a:extLst>
          </p:cNvPr>
          <p:cNvCxnSpPr>
            <a:cxnSpLocks/>
            <a:endCxn id="4" idx="1"/>
          </p:cNvCxnSpPr>
          <p:nvPr/>
        </p:nvCxnSpPr>
        <p:spPr>
          <a:xfrm flipV="1">
            <a:off x="874221" y="4916404"/>
            <a:ext cx="411935"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線矢印コネクタ 8">
            <a:extLst>
              <a:ext uri="{FF2B5EF4-FFF2-40B4-BE49-F238E27FC236}">
                <a16:creationId xmlns:a16="http://schemas.microsoft.com/office/drawing/2014/main" id="{DAF2E63D-B752-8626-41FD-E14851E9F928}"/>
              </a:ext>
            </a:extLst>
          </p:cNvPr>
          <p:cNvCxnSpPr>
            <a:cxnSpLocks/>
            <a:stCxn id="16" idx="3"/>
          </p:cNvCxnSpPr>
          <p:nvPr/>
        </p:nvCxnSpPr>
        <p:spPr>
          <a:xfrm>
            <a:off x="3352438" y="4257646"/>
            <a:ext cx="416357"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コネクタ: カギ線 76">
            <a:extLst>
              <a:ext uri="{FF2B5EF4-FFF2-40B4-BE49-F238E27FC236}">
                <a16:creationId xmlns:a16="http://schemas.microsoft.com/office/drawing/2014/main" id="{A98B99EF-4CA6-6550-D375-CFABD4F0D2F0}"/>
              </a:ext>
            </a:extLst>
          </p:cNvPr>
          <p:cNvCxnSpPr>
            <a:cxnSpLocks/>
            <a:stCxn id="2" idx="3"/>
            <a:endCxn id="16" idx="1"/>
          </p:cNvCxnSpPr>
          <p:nvPr/>
        </p:nvCxnSpPr>
        <p:spPr>
          <a:xfrm>
            <a:off x="1728316" y="3658008"/>
            <a:ext cx="1192122" cy="599638"/>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コネクタ: カギ線 77">
            <a:extLst>
              <a:ext uri="{FF2B5EF4-FFF2-40B4-BE49-F238E27FC236}">
                <a16:creationId xmlns:a16="http://schemas.microsoft.com/office/drawing/2014/main" id="{14D040F9-55DF-3F8C-7807-599225D84F6F}"/>
              </a:ext>
            </a:extLst>
          </p:cNvPr>
          <p:cNvCxnSpPr>
            <a:cxnSpLocks/>
            <a:stCxn id="4" idx="3"/>
            <a:endCxn id="16" idx="2"/>
          </p:cNvCxnSpPr>
          <p:nvPr/>
        </p:nvCxnSpPr>
        <p:spPr>
          <a:xfrm flipV="1">
            <a:off x="1718156" y="4473646"/>
            <a:ext cx="1418282" cy="442758"/>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テキスト ボックス 14">
                <a:extLst>
                  <a:ext uri="{FF2B5EF4-FFF2-40B4-BE49-F238E27FC236}">
                    <a16:creationId xmlns:a16="http://schemas.microsoft.com/office/drawing/2014/main" id="{85143667-3F1A-203B-0813-E6332C1B258B}"/>
                  </a:ext>
                </a:extLst>
              </p:cNvPr>
              <p:cNvSpPr txBox="1"/>
              <p:nvPr/>
            </p:nvSpPr>
            <p:spPr>
              <a:xfrm>
                <a:off x="184556" y="3460621"/>
                <a:ext cx="670568"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600" b="1" i="1" smtClean="0">
                              <a:latin typeface="Cambria Math" panose="02040503050406030204" pitchFamily="18" charset="0"/>
                            </a:rPr>
                          </m:ctrlPr>
                        </m:sSubPr>
                        <m:e>
                          <m:r>
                            <a:rPr kumimoji="1" lang="en-US" altLang="ja-JP" sz="1600" b="0" i="1">
                              <a:latin typeface="Cambria Math" panose="02040503050406030204" pitchFamily="18" charset="0"/>
                            </a:rPr>
                            <m:t>𝑥</m:t>
                          </m:r>
                        </m:e>
                        <m:sub>
                          <m:r>
                            <a:rPr kumimoji="1" lang="en-US" altLang="ja-JP" sz="1600" b="1" i="1">
                              <a:latin typeface="Cambria Math" panose="02040503050406030204" pitchFamily="18" charset="0"/>
                            </a:rPr>
                            <m:t>1</m:t>
                          </m:r>
                        </m:sub>
                      </m:sSub>
                      <m:r>
                        <a:rPr kumimoji="1" lang="en-US" altLang="ja-JP" sz="1600" b="0" i="1" smtClean="0">
                          <a:latin typeface="Cambria Math" panose="02040503050406030204" pitchFamily="18" charset="0"/>
                        </a:rPr>
                        <m:t>[</m:t>
                      </m:r>
                      <m:r>
                        <a:rPr kumimoji="1" lang="en-US" altLang="ja-JP" sz="1600" b="0" i="1" smtClean="0">
                          <a:latin typeface="Cambria Math" panose="02040503050406030204" pitchFamily="18" charset="0"/>
                        </a:rPr>
                        <m:t>𝑡</m:t>
                      </m:r>
                      <m:r>
                        <a:rPr kumimoji="1" lang="en-US" altLang="ja-JP" sz="1600" b="0" i="1" smtClean="0">
                          <a:latin typeface="Cambria Math" panose="02040503050406030204" pitchFamily="18" charset="0"/>
                        </a:rPr>
                        <m:t>]</m:t>
                      </m:r>
                    </m:oMath>
                  </m:oMathPara>
                </a14:m>
                <a:endParaRPr kumimoji="1" lang="ja-JP" altLang="en-US" sz="1600" dirty="0">
                  <a:latin typeface="Times New Roman" panose="02020603050405020304" pitchFamily="18" charset="0"/>
                  <a:cs typeface="Times New Roman" panose="02020603050405020304" pitchFamily="18" charset="0"/>
                </a:endParaRPr>
              </a:p>
            </p:txBody>
          </p:sp>
        </mc:Choice>
        <mc:Fallback xmlns="">
          <p:sp>
            <p:nvSpPr>
              <p:cNvPr id="15" name="テキスト ボックス 14">
                <a:extLst>
                  <a:ext uri="{FF2B5EF4-FFF2-40B4-BE49-F238E27FC236}">
                    <a16:creationId xmlns:a16="http://schemas.microsoft.com/office/drawing/2014/main" id="{85143667-3F1A-203B-0813-E6332C1B258B}"/>
                  </a:ext>
                </a:extLst>
              </p:cNvPr>
              <p:cNvSpPr txBox="1">
                <a:spLocks noRot="1" noChangeAspect="1" noMove="1" noResize="1" noEditPoints="1" noAdjustHandles="1" noChangeArrowheads="1" noChangeShapeType="1" noTextEdit="1"/>
              </p:cNvSpPr>
              <p:nvPr/>
            </p:nvSpPr>
            <p:spPr>
              <a:xfrm>
                <a:off x="184556" y="3460621"/>
                <a:ext cx="670568" cy="338554"/>
              </a:xfrm>
              <a:prstGeom prst="rect">
                <a:avLst/>
              </a:prstGeom>
              <a:blipFill>
                <a:blip r:embed="rId3"/>
                <a:stretch>
                  <a:fillRect b="-12727"/>
                </a:stretch>
              </a:blipFill>
            </p:spPr>
            <p:txBody>
              <a:bodyPr/>
              <a:lstStyle/>
              <a:p>
                <a:r>
                  <a:rPr lang="ja-JP" altLang="en-US">
                    <a:noFill/>
                  </a:rPr>
                  <a:t> </a:t>
                </a:r>
              </a:p>
            </p:txBody>
          </p:sp>
        </mc:Fallback>
      </mc:AlternateContent>
      <p:sp>
        <p:nvSpPr>
          <p:cNvPr id="16" name="フローチャート: 準備 15">
            <a:extLst>
              <a:ext uri="{FF2B5EF4-FFF2-40B4-BE49-F238E27FC236}">
                <a16:creationId xmlns:a16="http://schemas.microsoft.com/office/drawing/2014/main" id="{82D1E2EA-D8B7-1817-E103-44CDA1786EB6}"/>
              </a:ext>
            </a:extLst>
          </p:cNvPr>
          <p:cNvSpPr/>
          <p:nvPr/>
        </p:nvSpPr>
        <p:spPr>
          <a:xfrm>
            <a:off x="2920438" y="4041646"/>
            <a:ext cx="432000" cy="432000"/>
          </a:xfrm>
          <a:prstGeom prst="flowChartPreparation">
            <a:avLst/>
          </a:prstGeom>
          <a:solidFill>
            <a:schemeClr val="accent1">
              <a:alpha val="8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latin typeface="Times New Roman" panose="02020603050405020304" pitchFamily="18" charset="0"/>
                <a:cs typeface="Times New Roman" panose="02020603050405020304" pitchFamily="18" charset="0"/>
              </a:rPr>
              <a:t>C</a:t>
            </a:r>
            <a:endParaRPr kumimoji="1" lang="ja-JP" altLang="en-US" dirty="0">
              <a:latin typeface="Times New Roman" panose="02020603050405020304" pitchFamily="18" charset="0"/>
              <a:cs typeface="Times New Roman" panose="02020603050405020304" pitchFamily="18" charset="0"/>
            </a:endParaRPr>
          </a:p>
        </p:txBody>
      </p:sp>
      <p:sp>
        <p:nvSpPr>
          <p:cNvPr id="17" name="テキスト ボックス 16">
            <a:extLst>
              <a:ext uri="{FF2B5EF4-FFF2-40B4-BE49-F238E27FC236}">
                <a16:creationId xmlns:a16="http://schemas.microsoft.com/office/drawing/2014/main" id="{6A210021-4A1B-F4C9-496A-0D1298933949}"/>
              </a:ext>
            </a:extLst>
          </p:cNvPr>
          <p:cNvSpPr txBox="1"/>
          <p:nvPr/>
        </p:nvSpPr>
        <p:spPr>
          <a:xfrm>
            <a:off x="595778" y="5411776"/>
            <a:ext cx="1279517" cy="307777"/>
          </a:xfrm>
          <a:prstGeom prst="rect">
            <a:avLst/>
          </a:prstGeom>
          <a:noFill/>
        </p:spPr>
        <p:txBody>
          <a:bodyPr wrap="none" rtlCol="0">
            <a:spAutoFit/>
          </a:bodyPr>
          <a:lstStyle/>
          <a:p>
            <a:r>
              <a:rPr lang="en-US" altLang="ja-JP" sz="1400" dirty="0">
                <a:latin typeface="Times New Roman" panose="02020603050405020304" pitchFamily="18" charset="0"/>
                <a:cs typeface="Times New Roman" panose="02020603050405020304" pitchFamily="18" charset="0"/>
              </a:rPr>
              <a:t>Facility Model</a:t>
            </a:r>
            <a:endParaRPr kumimoji="1" lang="ja-JP" altLang="en-US" sz="14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8" name="テキスト ボックス 17">
                <a:extLst>
                  <a:ext uri="{FF2B5EF4-FFF2-40B4-BE49-F238E27FC236}">
                    <a16:creationId xmlns:a16="http://schemas.microsoft.com/office/drawing/2014/main" id="{005C471B-8FF3-FEE2-1621-3F00CCD1C0A8}"/>
                  </a:ext>
                </a:extLst>
              </p:cNvPr>
              <p:cNvSpPr txBox="1"/>
              <p:nvPr/>
            </p:nvSpPr>
            <p:spPr>
              <a:xfrm>
                <a:off x="174778" y="4727009"/>
                <a:ext cx="690125"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600" i="1" smtClean="0">
                              <a:latin typeface="Cambria Math" panose="02040503050406030204" pitchFamily="18" charset="0"/>
                            </a:rPr>
                          </m:ctrlPr>
                        </m:sSubPr>
                        <m:e>
                          <m:r>
                            <a:rPr kumimoji="1" lang="en-US" altLang="ja-JP" sz="1600" b="0" i="1">
                              <a:latin typeface="Cambria Math" panose="02040503050406030204" pitchFamily="18" charset="0"/>
                            </a:rPr>
                            <m:t>𝑥</m:t>
                          </m:r>
                        </m:e>
                        <m:sub>
                          <m:r>
                            <a:rPr kumimoji="1" lang="en-US" altLang="ja-JP" sz="1600" b="0" i="1" smtClean="0">
                              <a:latin typeface="Cambria Math" panose="02040503050406030204" pitchFamily="18" charset="0"/>
                            </a:rPr>
                            <m:t>2</m:t>
                          </m:r>
                        </m:sub>
                      </m:sSub>
                      <m:r>
                        <a:rPr kumimoji="1" lang="en-US" altLang="ja-JP" sz="1600" b="0" i="1" smtClean="0">
                          <a:latin typeface="Cambria Math" panose="02040503050406030204" pitchFamily="18" charset="0"/>
                        </a:rPr>
                        <m:t>[</m:t>
                      </m:r>
                      <m:r>
                        <a:rPr kumimoji="1" lang="en-US" altLang="ja-JP" sz="1600" b="0" i="1" smtClean="0">
                          <a:latin typeface="Cambria Math" panose="02040503050406030204" pitchFamily="18" charset="0"/>
                        </a:rPr>
                        <m:t>𝑡</m:t>
                      </m:r>
                      <m:r>
                        <a:rPr kumimoji="1" lang="en-US" altLang="ja-JP" sz="1600" b="0" i="1" smtClean="0">
                          <a:latin typeface="Cambria Math" panose="02040503050406030204" pitchFamily="18" charset="0"/>
                        </a:rPr>
                        <m:t>]</m:t>
                      </m:r>
                    </m:oMath>
                  </m:oMathPara>
                </a14:m>
                <a:endParaRPr kumimoji="1" lang="ja-JP" altLang="en-US" sz="1600" dirty="0">
                  <a:latin typeface="Times New Roman" panose="02020603050405020304" pitchFamily="18" charset="0"/>
                  <a:cs typeface="Times New Roman" panose="02020603050405020304" pitchFamily="18" charset="0"/>
                </a:endParaRPr>
              </a:p>
            </p:txBody>
          </p:sp>
        </mc:Choice>
        <mc:Fallback xmlns="">
          <p:sp>
            <p:nvSpPr>
              <p:cNvPr id="18" name="テキスト ボックス 17">
                <a:extLst>
                  <a:ext uri="{FF2B5EF4-FFF2-40B4-BE49-F238E27FC236}">
                    <a16:creationId xmlns:a16="http://schemas.microsoft.com/office/drawing/2014/main" id="{005C471B-8FF3-FEE2-1621-3F00CCD1C0A8}"/>
                  </a:ext>
                </a:extLst>
              </p:cNvPr>
              <p:cNvSpPr txBox="1">
                <a:spLocks noRot="1" noChangeAspect="1" noMove="1" noResize="1" noEditPoints="1" noAdjustHandles="1" noChangeArrowheads="1" noChangeShapeType="1" noTextEdit="1"/>
              </p:cNvSpPr>
              <p:nvPr/>
            </p:nvSpPr>
            <p:spPr>
              <a:xfrm>
                <a:off x="174778" y="4727009"/>
                <a:ext cx="690125" cy="338554"/>
              </a:xfrm>
              <a:prstGeom prst="rect">
                <a:avLst/>
              </a:prstGeom>
              <a:blipFill>
                <a:blip r:embed="rId4"/>
                <a:stretch>
                  <a:fillRect b="-1071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9" name="テキスト ボックス 18">
                <a:extLst>
                  <a:ext uri="{FF2B5EF4-FFF2-40B4-BE49-F238E27FC236}">
                    <a16:creationId xmlns:a16="http://schemas.microsoft.com/office/drawing/2014/main" id="{D2D0163B-C3A8-C98C-BF1C-F4A57F60A544}"/>
                  </a:ext>
                </a:extLst>
              </p:cNvPr>
              <p:cNvSpPr txBox="1"/>
              <p:nvPr/>
            </p:nvSpPr>
            <p:spPr>
              <a:xfrm>
                <a:off x="3517757" y="3834995"/>
                <a:ext cx="690125"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600" i="1" smtClean="0">
                              <a:latin typeface="Cambria Math" panose="02040503050406030204" pitchFamily="18" charset="0"/>
                            </a:rPr>
                          </m:ctrlPr>
                        </m:sSubPr>
                        <m:e>
                          <m:r>
                            <a:rPr kumimoji="1" lang="en-US" altLang="ja-JP" sz="1600" b="0" i="1">
                              <a:latin typeface="Cambria Math" panose="02040503050406030204" pitchFamily="18" charset="0"/>
                            </a:rPr>
                            <m:t>𝑥</m:t>
                          </m:r>
                        </m:e>
                        <m:sub>
                          <m:r>
                            <a:rPr kumimoji="1" lang="en-US" altLang="ja-JP" sz="1600" b="0" i="1" smtClean="0">
                              <a:latin typeface="Cambria Math" panose="02040503050406030204" pitchFamily="18" charset="0"/>
                            </a:rPr>
                            <m:t>5</m:t>
                          </m:r>
                        </m:sub>
                      </m:sSub>
                      <m:r>
                        <a:rPr kumimoji="1" lang="en-US" altLang="ja-JP" sz="1600" b="0" i="1" smtClean="0">
                          <a:latin typeface="Cambria Math" panose="02040503050406030204" pitchFamily="18" charset="0"/>
                        </a:rPr>
                        <m:t>[</m:t>
                      </m:r>
                      <m:r>
                        <a:rPr kumimoji="1" lang="en-US" altLang="ja-JP" sz="1600" b="0" i="1" smtClean="0">
                          <a:latin typeface="Cambria Math" panose="02040503050406030204" pitchFamily="18" charset="0"/>
                        </a:rPr>
                        <m:t>𝑡</m:t>
                      </m:r>
                      <m:r>
                        <a:rPr kumimoji="1" lang="en-US" altLang="ja-JP" sz="1600" b="0" i="1" smtClean="0">
                          <a:latin typeface="Cambria Math" panose="02040503050406030204" pitchFamily="18" charset="0"/>
                        </a:rPr>
                        <m:t>]</m:t>
                      </m:r>
                    </m:oMath>
                  </m:oMathPara>
                </a14:m>
                <a:endParaRPr kumimoji="1" lang="ja-JP" altLang="en-US" sz="1600" dirty="0">
                  <a:latin typeface="Times New Roman" panose="02020603050405020304" pitchFamily="18" charset="0"/>
                  <a:cs typeface="Times New Roman" panose="02020603050405020304" pitchFamily="18" charset="0"/>
                </a:endParaRPr>
              </a:p>
            </p:txBody>
          </p:sp>
        </mc:Choice>
        <mc:Fallback xmlns="">
          <p:sp>
            <p:nvSpPr>
              <p:cNvPr id="19" name="テキスト ボックス 18">
                <a:extLst>
                  <a:ext uri="{FF2B5EF4-FFF2-40B4-BE49-F238E27FC236}">
                    <a16:creationId xmlns:a16="http://schemas.microsoft.com/office/drawing/2014/main" id="{D2D0163B-C3A8-C98C-BF1C-F4A57F60A544}"/>
                  </a:ext>
                </a:extLst>
              </p:cNvPr>
              <p:cNvSpPr txBox="1">
                <a:spLocks noRot="1" noChangeAspect="1" noMove="1" noResize="1" noEditPoints="1" noAdjustHandles="1" noChangeArrowheads="1" noChangeShapeType="1" noTextEdit="1"/>
              </p:cNvSpPr>
              <p:nvPr/>
            </p:nvSpPr>
            <p:spPr>
              <a:xfrm>
                <a:off x="3517757" y="3834995"/>
                <a:ext cx="690125" cy="338554"/>
              </a:xfrm>
              <a:prstGeom prst="rect">
                <a:avLst/>
              </a:prstGeom>
              <a:blipFill>
                <a:blip r:embed="rId5"/>
                <a:stretch>
                  <a:fillRect b="-1071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0" name="テキスト ボックス 19">
                <a:extLst>
                  <a:ext uri="{FF2B5EF4-FFF2-40B4-BE49-F238E27FC236}">
                    <a16:creationId xmlns:a16="http://schemas.microsoft.com/office/drawing/2014/main" id="{90E9F0CB-EA99-E37B-3CE6-D6EF3A818ABD}"/>
                  </a:ext>
                </a:extLst>
              </p:cNvPr>
              <p:cNvSpPr txBox="1"/>
              <p:nvPr/>
            </p:nvSpPr>
            <p:spPr>
              <a:xfrm>
                <a:off x="2274954" y="3465841"/>
                <a:ext cx="690125"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600" i="1" smtClean="0">
                              <a:latin typeface="Cambria Math" panose="02040503050406030204" pitchFamily="18" charset="0"/>
                            </a:rPr>
                          </m:ctrlPr>
                        </m:sSubPr>
                        <m:e>
                          <m:r>
                            <a:rPr kumimoji="1" lang="en-US" altLang="ja-JP" sz="1600" b="0" i="1">
                              <a:latin typeface="Cambria Math" panose="02040503050406030204" pitchFamily="18" charset="0"/>
                            </a:rPr>
                            <m:t>𝑥</m:t>
                          </m:r>
                        </m:e>
                        <m:sub>
                          <m:r>
                            <a:rPr kumimoji="1" lang="en-US" altLang="ja-JP" sz="1600" b="0" i="1" smtClean="0">
                              <a:latin typeface="Cambria Math" panose="02040503050406030204" pitchFamily="18" charset="0"/>
                            </a:rPr>
                            <m:t>3</m:t>
                          </m:r>
                        </m:sub>
                      </m:sSub>
                      <m:r>
                        <a:rPr kumimoji="1" lang="en-US" altLang="ja-JP" sz="1600" b="0" i="1" smtClean="0">
                          <a:latin typeface="Cambria Math" panose="02040503050406030204" pitchFamily="18" charset="0"/>
                        </a:rPr>
                        <m:t>[</m:t>
                      </m:r>
                      <m:r>
                        <a:rPr kumimoji="1" lang="en-US" altLang="ja-JP" sz="1600" b="0" i="1" smtClean="0">
                          <a:latin typeface="Cambria Math" panose="02040503050406030204" pitchFamily="18" charset="0"/>
                        </a:rPr>
                        <m:t>𝑡</m:t>
                      </m:r>
                      <m:r>
                        <a:rPr kumimoji="1" lang="en-US" altLang="ja-JP" sz="1600" b="0" i="1" smtClean="0">
                          <a:latin typeface="Cambria Math" panose="02040503050406030204" pitchFamily="18" charset="0"/>
                        </a:rPr>
                        <m:t>]</m:t>
                      </m:r>
                    </m:oMath>
                  </m:oMathPara>
                </a14:m>
                <a:endParaRPr kumimoji="1" lang="ja-JP" altLang="en-US" sz="1600" dirty="0">
                  <a:latin typeface="Times New Roman" panose="02020603050405020304" pitchFamily="18" charset="0"/>
                  <a:cs typeface="Times New Roman" panose="02020603050405020304" pitchFamily="18" charset="0"/>
                </a:endParaRPr>
              </a:p>
            </p:txBody>
          </p:sp>
        </mc:Choice>
        <mc:Fallback xmlns="">
          <p:sp>
            <p:nvSpPr>
              <p:cNvPr id="20" name="テキスト ボックス 19">
                <a:extLst>
                  <a:ext uri="{FF2B5EF4-FFF2-40B4-BE49-F238E27FC236}">
                    <a16:creationId xmlns:a16="http://schemas.microsoft.com/office/drawing/2014/main" id="{90E9F0CB-EA99-E37B-3CE6-D6EF3A818ABD}"/>
                  </a:ext>
                </a:extLst>
              </p:cNvPr>
              <p:cNvSpPr txBox="1">
                <a:spLocks noRot="1" noChangeAspect="1" noMove="1" noResize="1" noEditPoints="1" noAdjustHandles="1" noChangeArrowheads="1" noChangeShapeType="1" noTextEdit="1"/>
              </p:cNvSpPr>
              <p:nvPr/>
            </p:nvSpPr>
            <p:spPr>
              <a:xfrm>
                <a:off x="2274954" y="3465841"/>
                <a:ext cx="690125" cy="338554"/>
              </a:xfrm>
              <a:prstGeom prst="rect">
                <a:avLst/>
              </a:prstGeom>
              <a:blipFill>
                <a:blip r:embed="rId6"/>
                <a:stretch>
                  <a:fillRect b="-1272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1" name="テキスト ボックス 20">
                <a:extLst>
                  <a:ext uri="{FF2B5EF4-FFF2-40B4-BE49-F238E27FC236}">
                    <a16:creationId xmlns:a16="http://schemas.microsoft.com/office/drawing/2014/main" id="{2E8AD93A-F946-5330-5B2D-BB9BB08D2B4F}"/>
                  </a:ext>
                </a:extLst>
              </p:cNvPr>
              <p:cNvSpPr txBox="1"/>
              <p:nvPr/>
            </p:nvSpPr>
            <p:spPr>
              <a:xfrm>
                <a:off x="2052542" y="4564211"/>
                <a:ext cx="690125"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600" i="1" smtClean="0">
                              <a:latin typeface="Cambria Math" panose="02040503050406030204" pitchFamily="18" charset="0"/>
                            </a:rPr>
                          </m:ctrlPr>
                        </m:sSubPr>
                        <m:e>
                          <m:r>
                            <a:rPr kumimoji="1" lang="en-US" altLang="ja-JP" sz="1600" b="0" i="1">
                              <a:latin typeface="Cambria Math" panose="02040503050406030204" pitchFamily="18" charset="0"/>
                            </a:rPr>
                            <m:t>𝑥</m:t>
                          </m:r>
                        </m:e>
                        <m:sub>
                          <m:r>
                            <a:rPr kumimoji="1" lang="en-US" altLang="ja-JP" sz="1600" b="0" i="1" smtClean="0">
                              <a:latin typeface="Cambria Math" panose="02040503050406030204" pitchFamily="18" charset="0"/>
                            </a:rPr>
                            <m:t>4</m:t>
                          </m:r>
                        </m:sub>
                      </m:sSub>
                      <m:r>
                        <a:rPr kumimoji="1" lang="en-US" altLang="ja-JP" sz="1600" b="0" i="1" smtClean="0">
                          <a:latin typeface="Cambria Math" panose="02040503050406030204" pitchFamily="18" charset="0"/>
                        </a:rPr>
                        <m:t>[</m:t>
                      </m:r>
                      <m:r>
                        <a:rPr kumimoji="1" lang="en-US" altLang="ja-JP" sz="1600" b="0" i="1" smtClean="0">
                          <a:latin typeface="Cambria Math" panose="02040503050406030204" pitchFamily="18" charset="0"/>
                        </a:rPr>
                        <m:t>𝑡</m:t>
                      </m:r>
                      <m:r>
                        <a:rPr kumimoji="1" lang="en-US" altLang="ja-JP" sz="1600" b="0" i="1" smtClean="0">
                          <a:latin typeface="Cambria Math" panose="02040503050406030204" pitchFamily="18" charset="0"/>
                        </a:rPr>
                        <m:t>]</m:t>
                      </m:r>
                    </m:oMath>
                  </m:oMathPara>
                </a14:m>
                <a:endParaRPr kumimoji="1" lang="ja-JP" altLang="en-US" sz="1600" dirty="0">
                  <a:latin typeface="Times New Roman" panose="02020603050405020304" pitchFamily="18" charset="0"/>
                  <a:cs typeface="Times New Roman" panose="02020603050405020304" pitchFamily="18" charset="0"/>
                </a:endParaRPr>
              </a:p>
            </p:txBody>
          </p:sp>
        </mc:Choice>
        <mc:Fallback xmlns="">
          <p:sp>
            <p:nvSpPr>
              <p:cNvPr id="21" name="テキスト ボックス 20">
                <a:extLst>
                  <a:ext uri="{FF2B5EF4-FFF2-40B4-BE49-F238E27FC236}">
                    <a16:creationId xmlns:a16="http://schemas.microsoft.com/office/drawing/2014/main" id="{2E8AD93A-F946-5330-5B2D-BB9BB08D2B4F}"/>
                  </a:ext>
                </a:extLst>
              </p:cNvPr>
              <p:cNvSpPr txBox="1">
                <a:spLocks noRot="1" noChangeAspect="1" noMove="1" noResize="1" noEditPoints="1" noAdjustHandles="1" noChangeArrowheads="1" noChangeShapeType="1" noTextEdit="1"/>
              </p:cNvSpPr>
              <p:nvPr/>
            </p:nvSpPr>
            <p:spPr>
              <a:xfrm>
                <a:off x="2052542" y="4564211"/>
                <a:ext cx="690125" cy="338554"/>
              </a:xfrm>
              <a:prstGeom prst="rect">
                <a:avLst/>
              </a:prstGeom>
              <a:blipFill>
                <a:blip r:embed="rId7"/>
                <a:stretch>
                  <a:fillRect b="-1272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4" name="テキスト ボックス 23">
                <a:extLst>
                  <a:ext uri="{FF2B5EF4-FFF2-40B4-BE49-F238E27FC236}">
                    <a16:creationId xmlns:a16="http://schemas.microsoft.com/office/drawing/2014/main" id="{348144B4-F194-DE7A-B56F-C1AAAEA0897D}"/>
                  </a:ext>
                </a:extLst>
              </p:cNvPr>
              <p:cNvSpPr txBox="1"/>
              <p:nvPr/>
            </p:nvSpPr>
            <p:spPr>
              <a:xfrm>
                <a:off x="3201202" y="4355726"/>
                <a:ext cx="691022"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600" i="1" smtClean="0">
                              <a:latin typeface="Cambria Math" panose="02040503050406030204" pitchFamily="18" charset="0"/>
                            </a:rPr>
                          </m:ctrlPr>
                        </m:sSubPr>
                        <m:e>
                          <m:r>
                            <a:rPr kumimoji="1" lang="en-US" altLang="ja-JP" sz="1600" b="0" i="1" smtClean="0">
                              <a:latin typeface="Cambria Math" panose="02040503050406030204" pitchFamily="18" charset="0"/>
                            </a:rPr>
                            <m:t>𝑏</m:t>
                          </m:r>
                        </m:e>
                        <m:sub>
                          <m:r>
                            <m:rPr>
                              <m:sty m:val="p"/>
                            </m:rPr>
                            <a:rPr kumimoji="1" lang="en-US" altLang="ja-JP" sz="1600" b="0" i="0" smtClean="0">
                              <a:latin typeface="Cambria Math" panose="02040503050406030204" pitchFamily="18" charset="0"/>
                            </a:rPr>
                            <m:t>C</m:t>
                          </m:r>
                        </m:sub>
                      </m:sSub>
                      <m:r>
                        <a:rPr kumimoji="1" lang="en-US" altLang="ja-JP" sz="1600" b="0" i="1" smtClean="0">
                          <a:latin typeface="Cambria Math" panose="02040503050406030204" pitchFamily="18" charset="0"/>
                        </a:rPr>
                        <m:t>[</m:t>
                      </m:r>
                      <m:r>
                        <a:rPr kumimoji="1" lang="en-US" altLang="ja-JP" sz="1600" b="0" i="1" smtClean="0">
                          <a:latin typeface="Cambria Math" panose="02040503050406030204" pitchFamily="18" charset="0"/>
                        </a:rPr>
                        <m:t>𝑡</m:t>
                      </m:r>
                      <m:r>
                        <a:rPr kumimoji="1" lang="en-US" altLang="ja-JP" sz="1600" b="0" i="1" smtClean="0">
                          <a:latin typeface="Cambria Math" panose="02040503050406030204" pitchFamily="18" charset="0"/>
                        </a:rPr>
                        <m:t>]</m:t>
                      </m:r>
                    </m:oMath>
                  </m:oMathPara>
                </a14:m>
                <a:endParaRPr kumimoji="1" lang="ja-JP" altLang="en-US" sz="1600" dirty="0">
                  <a:latin typeface="Times New Roman" panose="02020603050405020304" pitchFamily="18" charset="0"/>
                  <a:cs typeface="Times New Roman" panose="02020603050405020304" pitchFamily="18" charset="0"/>
                </a:endParaRPr>
              </a:p>
            </p:txBody>
          </p:sp>
        </mc:Choice>
        <mc:Fallback xmlns="">
          <p:sp>
            <p:nvSpPr>
              <p:cNvPr id="24" name="テキスト ボックス 23">
                <a:extLst>
                  <a:ext uri="{FF2B5EF4-FFF2-40B4-BE49-F238E27FC236}">
                    <a16:creationId xmlns:a16="http://schemas.microsoft.com/office/drawing/2014/main" id="{348144B4-F194-DE7A-B56F-C1AAAEA0897D}"/>
                  </a:ext>
                </a:extLst>
              </p:cNvPr>
              <p:cNvSpPr txBox="1">
                <a:spLocks noRot="1" noChangeAspect="1" noMove="1" noResize="1" noEditPoints="1" noAdjustHandles="1" noChangeArrowheads="1" noChangeShapeType="1" noTextEdit="1"/>
              </p:cNvSpPr>
              <p:nvPr/>
            </p:nvSpPr>
            <p:spPr>
              <a:xfrm>
                <a:off x="3201202" y="4355726"/>
                <a:ext cx="691022" cy="338554"/>
              </a:xfrm>
              <a:prstGeom prst="rect">
                <a:avLst/>
              </a:prstGeom>
              <a:blipFill>
                <a:blip r:embed="rId8"/>
                <a:stretch>
                  <a:fillRect b="-12727"/>
                </a:stretch>
              </a:blipFill>
            </p:spPr>
            <p:txBody>
              <a:bodyPr/>
              <a:lstStyle/>
              <a:p>
                <a:r>
                  <a:rPr lang="ja-JP" altLang="en-US">
                    <a:noFill/>
                  </a:rPr>
                  <a:t> </a:t>
                </a:r>
              </a:p>
            </p:txBody>
          </p:sp>
        </mc:Fallback>
      </mc:AlternateContent>
      <p:sp>
        <p:nvSpPr>
          <p:cNvPr id="25" name="フローチャート: 準備 24">
            <a:extLst>
              <a:ext uri="{FF2B5EF4-FFF2-40B4-BE49-F238E27FC236}">
                <a16:creationId xmlns:a16="http://schemas.microsoft.com/office/drawing/2014/main" id="{F6C81C21-7AFB-A11C-C7E4-CE4033067259}"/>
              </a:ext>
            </a:extLst>
          </p:cNvPr>
          <p:cNvSpPr/>
          <p:nvPr/>
        </p:nvSpPr>
        <p:spPr>
          <a:xfrm>
            <a:off x="164891" y="5385599"/>
            <a:ext cx="360000" cy="360000"/>
          </a:xfrm>
          <a:prstGeom prst="flowChartPreparation">
            <a:avLst/>
          </a:prstGeom>
          <a:solidFill>
            <a:schemeClr val="accent1">
              <a:alpha val="8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2" name="テキスト ボックス 31">
                <a:extLst>
                  <a:ext uri="{FF2B5EF4-FFF2-40B4-BE49-F238E27FC236}">
                    <a16:creationId xmlns:a16="http://schemas.microsoft.com/office/drawing/2014/main" id="{DE97752A-82CE-08DA-238F-F68C874BE674}"/>
                  </a:ext>
                </a:extLst>
              </p:cNvPr>
              <p:cNvSpPr txBox="1"/>
              <p:nvPr/>
            </p:nvSpPr>
            <p:spPr>
              <a:xfrm>
                <a:off x="1906874" y="5399429"/>
                <a:ext cx="1968744" cy="307777"/>
              </a:xfrm>
              <a:prstGeom prst="rect">
                <a:avLst/>
              </a:prstGeom>
              <a:noFill/>
            </p:spPr>
            <p:txBody>
              <a:bodyPr wrap="none" rtlCol="0">
                <a:spAutoFit/>
              </a:bodyPr>
              <a:lstStyle/>
              <a:p>
                <a14:m>
                  <m:oMath xmlns:m="http://schemas.openxmlformats.org/officeDocument/2006/math">
                    <m:r>
                      <a:rPr kumimoji="1" lang="en-US" altLang="ja-JP" sz="1400" b="0" i="1" smtClean="0">
                        <a:solidFill>
                          <a:schemeClr val="tx1"/>
                        </a:solidFill>
                        <a:latin typeface="Cambria Math" panose="02040503050406030204" pitchFamily="18" charset="0"/>
                      </a:rPr>
                      <m:t>𝑥</m:t>
                    </m:r>
                  </m:oMath>
                </a14:m>
                <a:r>
                  <a:rPr kumimoji="1" lang="en-US" altLang="ja-JP" sz="1400" dirty="0">
                    <a:solidFill>
                      <a:schemeClr val="tx1"/>
                    </a:solidFill>
                    <a:latin typeface="Times New Roman" panose="02020603050405020304" pitchFamily="18" charset="0"/>
                    <a:cs typeface="Times New Roman" panose="02020603050405020304" pitchFamily="18" charset="0"/>
                  </a:rPr>
                  <a:t>:</a:t>
                </a:r>
                <a:r>
                  <a:rPr kumimoji="1" lang="ja-JP" altLang="en-US" sz="1400" dirty="0">
                    <a:solidFill>
                      <a:schemeClr val="tx1"/>
                    </a:solidFill>
                    <a:latin typeface="Times New Roman" panose="02020603050405020304" pitchFamily="18" charset="0"/>
                    <a:cs typeface="Times New Roman" panose="02020603050405020304" pitchFamily="18" charset="0"/>
                  </a:rPr>
                  <a:t> </a:t>
                </a:r>
                <a:r>
                  <a:rPr kumimoji="1" lang="en-US" altLang="ja-JP" sz="1400" dirty="0">
                    <a:solidFill>
                      <a:schemeClr val="tx1"/>
                    </a:solidFill>
                    <a:latin typeface="Times New Roman" panose="02020603050405020304" pitchFamily="18" charset="0"/>
                    <a:cs typeface="Times New Roman" panose="02020603050405020304" pitchFamily="18" charset="0"/>
                  </a:rPr>
                  <a:t>Optimization Variable</a:t>
                </a:r>
                <a:endParaRPr kumimoji="1" lang="ja-JP" altLang="en-US" sz="14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32" name="テキスト ボックス 31">
                <a:extLst>
                  <a:ext uri="{FF2B5EF4-FFF2-40B4-BE49-F238E27FC236}">
                    <a16:creationId xmlns:a16="http://schemas.microsoft.com/office/drawing/2014/main" id="{DE97752A-82CE-08DA-238F-F68C874BE674}"/>
                  </a:ext>
                </a:extLst>
              </p:cNvPr>
              <p:cNvSpPr txBox="1">
                <a:spLocks noRot="1" noChangeAspect="1" noMove="1" noResize="1" noEditPoints="1" noAdjustHandles="1" noChangeArrowheads="1" noChangeShapeType="1" noTextEdit="1"/>
              </p:cNvSpPr>
              <p:nvPr/>
            </p:nvSpPr>
            <p:spPr>
              <a:xfrm>
                <a:off x="1906874" y="5399429"/>
                <a:ext cx="1968744" cy="307777"/>
              </a:xfrm>
              <a:prstGeom prst="rect">
                <a:avLst/>
              </a:prstGeom>
              <a:blipFill>
                <a:blip r:embed="rId9"/>
                <a:stretch>
                  <a:fillRect t="-4000" b="-20000"/>
                </a:stretch>
              </a:blipFill>
            </p:spPr>
            <p:txBody>
              <a:bodyPr/>
              <a:lstStyle/>
              <a:p>
                <a:r>
                  <a:rPr lang="ja-JP" altLang="en-US">
                    <a:noFill/>
                  </a:rPr>
                  <a:t> </a:t>
                </a:r>
              </a:p>
            </p:txBody>
          </p:sp>
        </mc:Fallback>
      </mc:AlternateContent>
      <p:sp>
        <p:nvSpPr>
          <p:cNvPr id="36" name="正方形/長方形 35">
            <a:extLst>
              <a:ext uri="{FF2B5EF4-FFF2-40B4-BE49-F238E27FC236}">
                <a16:creationId xmlns:a16="http://schemas.microsoft.com/office/drawing/2014/main" id="{91A0D766-C9AD-13CB-2AB7-CE505370B226}"/>
              </a:ext>
            </a:extLst>
          </p:cNvPr>
          <p:cNvSpPr/>
          <p:nvPr/>
        </p:nvSpPr>
        <p:spPr>
          <a:xfrm rot="5400000">
            <a:off x="1703528" y="661252"/>
            <a:ext cx="526629" cy="3603904"/>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kumimoji="1" lang="en-US" altLang="ja-JP" dirty="0">
                <a:solidFill>
                  <a:schemeClr val="bg1"/>
                </a:solidFill>
                <a:latin typeface="Times New Roman" panose="02020603050405020304" pitchFamily="18" charset="0"/>
                <a:cs typeface="Times New Roman" panose="02020603050405020304" pitchFamily="18" charset="0"/>
              </a:rPr>
              <a:t>1. Drawing Flow Chart</a:t>
            </a:r>
            <a:endParaRPr kumimoji="1" lang="ja-JP" altLang="en-US" dirty="0">
              <a:solidFill>
                <a:schemeClr val="bg1"/>
              </a:solidFill>
              <a:latin typeface="Times New Roman" panose="02020603050405020304" pitchFamily="18" charset="0"/>
              <a:cs typeface="Times New Roman" panose="02020603050405020304" pitchFamily="18" charset="0"/>
            </a:endParaRPr>
          </a:p>
        </p:txBody>
      </p:sp>
      <p:sp>
        <p:nvSpPr>
          <p:cNvPr id="37" name="二等辺三角形 36">
            <a:extLst>
              <a:ext uri="{FF2B5EF4-FFF2-40B4-BE49-F238E27FC236}">
                <a16:creationId xmlns:a16="http://schemas.microsoft.com/office/drawing/2014/main" id="{9D23F366-A670-8ECF-0E63-C8317D95FC45}"/>
              </a:ext>
            </a:extLst>
          </p:cNvPr>
          <p:cNvSpPr/>
          <p:nvPr/>
        </p:nvSpPr>
        <p:spPr>
          <a:xfrm rot="5400000">
            <a:off x="3858972" y="4309971"/>
            <a:ext cx="889493" cy="228244"/>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8" name="テキスト ボックス 37">
                <a:extLst>
                  <a:ext uri="{FF2B5EF4-FFF2-40B4-BE49-F238E27FC236}">
                    <a16:creationId xmlns:a16="http://schemas.microsoft.com/office/drawing/2014/main" id="{952DE8E1-E62D-1407-58C0-78B30F66D7F5}"/>
                  </a:ext>
                </a:extLst>
              </p:cNvPr>
              <p:cNvSpPr txBox="1"/>
              <p:nvPr/>
            </p:nvSpPr>
            <p:spPr>
              <a:xfrm>
                <a:off x="5411969" y="2982973"/>
                <a:ext cx="715330"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ja-JP" sz="1400" b="0" i="1" smtClean="0">
                          <a:latin typeface="Cambria Math" panose="02040503050406030204" pitchFamily="18" charset="0"/>
                        </a:rPr>
                        <m:t>𝑓</m:t>
                      </m:r>
                      <m:r>
                        <a:rPr kumimoji="1" lang="en-US" altLang="ja-JP" sz="1400" b="0" i="1" smtClean="0">
                          <a:latin typeface="Cambria Math" panose="02040503050406030204" pitchFamily="18" charset="0"/>
                        </a:rPr>
                        <m:t>(</m:t>
                      </m:r>
                      <m:r>
                        <a:rPr kumimoji="1" lang="en-US" altLang="ja-JP" sz="1400" b="1" i="1" smtClean="0">
                          <a:solidFill>
                            <a:schemeClr val="accent1"/>
                          </a:solidFill>
                          <a:latin typeface="Cambria Math" panose="02040503050406030204" pitchFamily="18" charset="0"/>
                        </a:rPr>
                        <m:t>𝒙</m:t>
                      </m:r>
                      <m:r>
                        <a:rPr kumimoji="1" lang="en-US" altLang="ja-JP" sz="1400" b="0" i="1" smtClean="0">
                          <a:latin typeface="Cambria Math" panose="02040503050406030204" pitchFamily="18" charset="0"/>
                        </a:rPr>
                        <m:t>)</m:t>
                      </m:r>
                    </m:oMath>
                  </m:oMathPara>
                </a14:m>
                <a:endParaRPr kumimoji="1" lang="ja-JP" altLang="en-US" sz="1400" dirty="0">
                  <a:latin typeface="Times New Roman" panose="02020603050405020304" pitchFamily="18" charset="0"/>
                  <a:cs typeface="Times New Roman" panose="02020603050405020304" pitchFamily="18" charset="0"/>
                </a:endParaRPr>
              </a:p>
            </p:txBody>
          </p:sp>
        </mc:Choice>
        <mc:Fallback xmlns="">
          <p:sp>
            <p:nvSpPr>
              <p:cNvPr id="38" name="テキスト ボックス 37">
                <a:extLst>
                  <a:ext uri="{FF2B5EF4-FFF2-40B4-BE49-F238E27FC236}">
                    <a16:creationId xmlns:a16="http://schemas.microsoft.com/office/drawing/2014/main" id="{952DE8E1-E62D-1407-58C0-78B30F66D7F5}"/>
                  </a:ext>
                </a:extLst>
              </p:cNvPr>
              <p:cNvSpPr txBox="1">
                <a:spLocks noRot="1" noChangeAspect="1" noMove="1" noResize="1" noEditPoints="1" noAdjustHandles="1" noChangeArrowheads="1" noChangeShapeType="1" noTextEdit="1"/>
              </p:cNvSpPr>
              <p:nvPr/>
            </p:nvSpPr>
            <p:spPr>
              <a:xfrm>
                <a:off x="5411969" y="2982973"/>
                <a:ext cx="715330" cy="307777"/>
              </a:xfrm>
              <a:prstGeom prst="rect">
                <a:avLst/>
              </a:prstGeom>
              <a:blipFill>
                <a:blip r:embed="rId10"/>
                <a:stretch>
                  <a:fillRect b="-784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9" name="テキスト ボックス 38">
                <a:extLst>
                  <a:ext uri="{FF2B5EF4-FFF2-40B4-BE49-F238E27FC236}">
                    <a16:creationId xmlns:a16="http://schemas.microsoft.com/office/drawing/2014/main" id="{52E442D0-980F-6FDA-F223-C52C546F81A9}"/>
                  </a:ext>
                </a:extLst>
              </p:cNvPr>
              <p:cNvSpPr txBox="1"/>
              <p:nvPr/>
            </p:nvSpPr>
            <p:spPr>
              <a:xfrm>
                <a:off x="4490297" y="2983380"/>
                <a:ext cx="846706"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kumimoji="1" lang="en-US" altLang="ja-JP" sz="1400" b="0" i="0" smtClean="0">
                          <a:latin typeface="Cambria Math" panose="02040503050406030204" pitchFamily="18" charset="0"/>
                        </a:rPr>
                        <m:t>minimize</m:t>
                      </m:r>
                    </m:oMath>
                  </m:oMathPara>
                </a14:m>
                <a:endParaRPr kumimoji="1" lang="ja-JP" altLang="en-US" sz="1400" dirty="0">
                  <a:latin typeface="Times New Roman" panose="02020603050405020304" pitchFamily="18" charset="0"/>
                  <a:cs typeface="Times New Roman" panose="02020603050405020304" pitchFamily="18" charset="0"/>
                </a:endParaRPr>
              </a:p>
            </p:txBody>
          </p:sp>
        </mc:Choice>
        <mc:Fallback xmlns="">
          <p:sp>
            <p:nvSpPr>
              <p:cNvPr id="39" name="テキスト ボックス 38">
                <a:extLst>
                  <a:ext uri="{FF2B5EF4-FFF2-40B4-BE49-F238E27FC236}">
                    <a16:creationId xmlns:a16="http://schemas.microsoft.com/office/drawing/2014/main" id="{52E442D0-980F-6FDA-F223-C52C546F81A9}"/>
                  </a:ext>
                </a:extLst>
              </p:cNvPr>
              <p:cNvSpPr txBox="1">
                <a:spLocks noRot="1" noChangeAspect="1" noMove="1" noResize="1" noEditPoints="1" noAdjustHandles="1" noChangeArrowheads="1" noChangeShapeType="1" noTextEdit="1"/>
              </p:cNvSpPr>
              <p:nvPr/>
            </p:nvSpPr>
            <p:spPr>
              <a:xfrm>
                <a:off x="4490297" y="2983380"/>
                <a:ext cx="846706" cy="307777"/>
              </a:xfrm>
              <a:prstGeom prst="rect">
                <a:avLst/>
              </a:prstGeom>
              <a:blipFill>
                <a:blip r:embed="rId11"/>
                <a:stretch>
                  <a:fillRect r="-2174"/>
                </a:stretch>
              </a:blipFill>
            </p:spPr>
            <p:txBody>
              <a:bodyPr/>
              <a:lstStyle/>
              <a:p>
                <a:r>
                  <a:rPr lang="ja-JP" altLang="en-US">
                    <a:noFill/>
                  </a:rPr>
                  <a:t> </a:t>
                </a:r>
              </a:p>
            </p:txBody>
          </p:sp>
        </mc:Fallback>
      </mc:AlternateContent>
      <p:sp>
        <p:nvSpPr>
          <p:cNvPr id="40" name="テキスト ボックス 39">
            <a:extLst>
              <a:ext uri="{FF2B5EF4-FFF2-40B4-BE49-F238E27FC236}">
                <a16:creationId xmlns:a16="http://schemas.microsoft.com/office/drawing/2014/main" id="{D0E57AD5-8E49-9FE9-90C9-D2E44370F25F}"/>
              </a:ext>
            </a:extLst>
          </p:cNvPr>
          <p:cNvSpPr txBox="1"/>
          <p:nvPr/>
        </p:nvSpPr>
        <p:spPr>
          <a:xfrm>
            <a:off x="6342248" y="2982973"/>
            <a:ext cx="1526380" cy="307777"/>
          </a:xfrm>
          <a:prstGeom prst="rect">
            <a:avLst/>
          </a:prstGeom>
          <a:noFill/>
        </p:spPr>
        <p:txBody>
          <a:bodyPr wrap="none" rtlCol="0">
            <a:spAutoFit/>
          </a:bodyPr>
          <a:lstStyle/>
          <a:p>
            <a:r>
              <a:rPr kumimoji="1" lang="en-US" altLang="ja-JP" sz="1400" dirty="0">
                <a:latin typeface="Times New Roman" panose="02020603050405020304" pitchFamily="18" charset="0"/>
                <a:cs typeface="Times New Roman" panose="02020603050405020304" pitchFamily="18" charset="0"/>
              </a:rPr>
              <a:t>(Operational Cost)</a:t>
            </a:r>
            <a:endParaRPr kumimoji="1" lang="ja-JP" altLang="en-US" sz="14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1" name="テキスト ボックス 40">
                <a:extLst>
                  <a:ext uri="{FF2B5EF4-FFF2-40B4-BE49-F238E27FC236}">
                    <a16:creationId xmlns:a16="http://schemas.microsoft.com/office/drawing/2014/main" id="{EC72AE8B-BE88-0B1D-983E-518E66C5D937}"/>
                  </a:ext>
                </a:extLst>
              </p:cNvPr>
              <p:cNvSpPr txBox="1"/>
              <p:nvPr/>
            </p:nvSpPr>
            <p:spPr>
              <a:xfrm>
                <a:off x="4435613" y="3273899"/>
                <a:ext cx="846706"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kumimoji="1" lang="en-US" altLang="ja-JP" sz="1400" b="0" i="0" smtClean="0">
                          <a:latin typeface="Cambria Math" panose="02040503050406030204" pitchFamily="18" charset="0"/>
                        </a:rPr>
                        <m:t>subj</m:t>
                      </m:r>
                      <m:r>
                        <a:rPr kumimoji="1" lang="en-US" altLang="ja-JP" sz="1400" b="0" i="0" smtClean="0">
                          <a:latin typeface="Cambria Math" panose="02040503050406030204" pitchFamily="18" charset="0"/>
                        </a:rPr>
                        <m:t>.</m:t>
                      </m:r>
                      <m:r>
                        <m:rPr>
                          <m:sty m:val="p"/>
                        </m:rPr>
                        <a:rPr kumimoji="1" lang="en-US" altLang="ja-JP" sz="1400" b="0" i="0" smtClean="0">
                          <a:latin typeface="Cambria Math" panose="02040503050406030204" pitchFamily="18" charset="0"/>
                        </a:rPr>
                        <m:t>to</m:t>
                      </m:r>
                    </m:oMath>
                  </m:oMathPara>
                </a14:m>
                <a:endParaRPr kumimoji="1" lang="ja-JP" altLang="en-US" sz="1400" dirty="0">
                  <a:latin typeface="Times New Roman" panose="02020603050405020304" pitchFamily="18" charset="0"/>
                  <a:cs typeface="Times New Roman" panose="02020603050405020304" pitchFamily="18" charset="0"/>
                </a:endParaRPr>
              </a:p>
            </p:txBody>
          </p:sp>
        </mc:Choice>
        <mc:Fallback xmlns="">
          <p:sp>
            <p:nvSpPr>
              <p:cNvPr id="41" name="テキスト ボックス 40">
                <a:extLst>
                  <a:ext uri="{FF2B5EF4-FFF2-40B4-BE49-F238E27FC236}">
                    <a16:creationId xmlns:a16="http://schemas.microsoft.com/office/drawing/2014/main" id="{EC72AE8B-BE88-0B1D-983E-518E66C5D937}"/>
                  </a:ext>
                </a:extLst>
              </p:cNvPr>
              <p:cNvSpPr txBox="1">
                <a:spLocks noRot="1" noChangeAspect="1" noMove="1" noResize="1" noEditPoints="1" noAdjustHandles="1" noChangeArrowheads="1" noChangeShapeType="1" noTextEdit="1"/>
              </p:cNvSpPr>
              <p:nvPr/>
            </p:nvSpPr>
            <p:spPr>
              <a:xfrm>
                <a:off x="4435613" y="3273899"/>
                <a:ext cx="846706" cy="307777"/>
              </a:xfrm>
              <a:prstGeom prst="rect">
                <a:avLst/>
              </a:prstGeom>
              <a:blipFill>
                <a:blip r:embed="rId12"/>
                <a:stretch>
                  <a:fillRect b="-784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2" name="テキスト ボックス 41">
                <a:extLst>
                  <a:ext uri="{FF2B5EF4-FFF2-40B4-BE49-F238E27FC236}">
                    <a16:creationId xmlns:a16="http://schemas.microsoft.com/office/drawing/2014/main" id="{799B4D32-F825-F84F-222A-D2F3C1EDD95C}"/>
                  </a:ext>
                </a:extLst>
              </p:cNvPr>
              <p:cNvSpPr txBox="1"/>
              <p:nvPr/>
            </p:nvSpPr>
            <p:spPr>
              <a:xfrm>
                <a:off x="4765496" y="3621517"/>
                <a:ext cx="1846149"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400" i="1" smtClean="0">
                              <a:latin typeface="Cambria Math" panose="02040503050406030204" pitchFamily="18" charset="0"/>
                            </a:rPr>
                          </m:ctrlPr>
                        </m:sSubPr>
                        <m:e>
                          <m:r>
                            <a:rPr kumimoji="1" lang="en-US" altLang="ja-JP" sz="1400" b="0" i="1" smtClean="0">
                              <a:latin typeface="Cambria Math" panose="02040503050406030204" pitchFamily="18" charset="0"/>
                            </a:rPr>
                            <m:t>𝐿</m:t>
                          </m:r>
                        </m:e>
                        <m:sub>
                          <m:r>
                            <a:rPr kumimoji="1" lang="en-US" altLang="ja-JP" sz="1400" i="1">
                              <a:latin typeface="Cambria Math" panose="02040503050406030204" pitchFamily="18" charset="0"/>
                            </a:rPr>
                            <m:t>𝑛</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i="1">
                          <a:latin typeface="Cambria Math" panose="02040503050406030204" pitchFamily="18" charset="0"/>
                        </a:rPr>
                        <m:t>≤</m:t>
                      </m:r>
                      <m:sSub>
                        <m:sSubPr>
                          <m:ctrlPr>
                            <a:rPr kumimoji="1" lang="en-US" altLang="ja-JP" sz="1400" i="1" smtClean="0">
                              <a:solidFill>
                                <a:schemeClr val="accent1"/>
                              </a:solidFill>
                              <a:latin typeface="Cambria Math" panose="02040503050406030204" pitchFamily="18" charset="0"/>
                            </a:rPr>
                          </m:ctrlPr>
                        </m:sSubPr>
                        <m:e>
                          <m:r>
                            <a:rPr kumimoji="1" lang="en-US" altLang="ja-JP" sz="1400" i="1">
                              <a:solidFill>
                                <a:schemeClr val="accent1"/>
                              </a:solidFill>
                              <a:latin typeface="Cambria Math" panose="02040503050406030204" pitchFamily="18" charset="0"/>
                            </a:rPr>
                            <m:t>𝑥</m:t>
                          </m:r>
                        </m:e>
                        <m:sub>
                          <m:r>
                            <a:rPr kumimoji="1" lang="en-US" altLang="ja-JP" sz="1400" b="0" i="1" smtClean="0">
                              <a:solidFill>
                                <a:schemeClr val="accent1"/>
                              </a:solidFill>
                              <a:latin typeface="Cambria Math" panose="02040503050406030204" pitchFamily="18" charset="0"/>
                            </a:rPr>
                            <m:t>𝑛</m:t>
                          </m:r>
                        </m:sub>
                      </m:sSub>
                      <m:d>
                        <m:dPr>
                          <m:begChr m:val="["/>
                          <m:endChr m:val="]"/>
                          <m:ctrlPr>
                            <a:rPr kumimoji="1" lang="en-US" altLang="ja-JP" sz="1400" i="1" smtClean="0">
                              <a:solidFill>
                                <a:schemeClr val="accent1"/>
                              </a:solidFill>
                              <a:latin typeface="Cambria Math" panose="02040503050406030204" pitchFamily="18" charset="0"/>
                            </a:rPr>
                          </m:ctrlPr>
                        </m:dPr>
                        <m:e>
                          <m:r>
                            <a:rPr kumimoji="1" lang="en-US" altLang="ja-JP" sz="1400" i="1">
                              <a:solidFill>
                                <a:schemeClr val="accent1"/>
                              </a:solidFill>
                              <a:latin typeface="Cambria Math" panose="02040503050406030204" pitchFamily="18" charset="0"/>
                            </a:rPr>
                            <m:t>𝑡</m:t>
                          </m:r>
                        </m:e>
                      </m:d>
                      <m:r>
                        <a:rPr kumimoji="1" lang="en-US" altLang="ja-JP" sz="1400" b="0" i="1" smtClean="0">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b="0" i="1" smtClean="0">
                              <a:latin typeface="Cambria Math" panose="02040503050406030204" pitchFamily="18" charset="0"/>
                            </a:rPr>
                            <m:t>𝑈</m:t>
                          </m:r>
                        </m:e>
                        <m:sub>
                          <m:r>
                            <a:rPr kumimoji="1" lang="en-US" altLang="ja-JP" sz="1400" i="1">
                              <a:latin typeface="Cambria Math" panose="02040503050406030204" pitchFamily="18" charset="0"/>
                            </a:rPr>
                            <m:t>𝑛</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oMath>
                  </m:oMathPara>
                </a14:m>
                <a:endParaRPr kumimoji="1" lang="ja-JP" altLang="en-US" sz="1400" dirty="0">
                  <a:latin typeface="Times New Roman" panose="02020603050405020304" pitchFamily="18" charset="0"/>
                  <a:cs typeface="Times New Roman" panose="02020603050405020304" pitchFamily="18" charset="0"/>
                </a:endParaRPr>
              </a:p>
            </p:txBody>
          </p:sp>
        </mc:Choice>
        <mc:Fallback xmlns="">
          <p:sp>
            <p:nvSpPr>
              <p:cNvPr id="42" name="テキスト ボックス 41">
                <a:extLst>
                  <a:ext uri="{FF2B5EF4-FFF2-40B4-BE49-F238E27FC236}">
                    <a16:creationId xmlns:a16="http://schemas.microsoft.com/office/drawing/2014/main" id="{799B4D32-F825-F84F-222A-D2F3C1EDD95C}"/>
                  </a:ext>
                </a:extLst>
              </p:cNvPr>
              <p:cNvSpPr txBox="1">
                <a:spLocks noRot="1" noChangeAspect="1" noMove="1" noResize="1" noEditPoints="1" noAdjustHandles="1" noChangeArrowheads="1" noChangeShapeType="1" noTextEdit="1"/>
              </p:cNvSpPr>
              <p:nvPr/>
            </p:nvSpPr>
            <p:spPr>
              <a:xfrm>
                <a:off x="4765496" y="3621517"/>
                <a:ext cx="1846149" cy="307777"/>
              </a:xfrm>
              <a:prstGeom prst="rect">
                <a:avLst/>
              </a:prstGeom>
              <a:blipFill>
                <a:blip r:embed="rId1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3" name="テキスト ボックス 42">
                <a:extLst>
                  <a:ext uri="{FF2B5EF4-FFF2-40B4-BE49-F238E27FC236}">
                    <a16:creationId xmlns:a16="http://schemas.microsoft.com/office/drawing/2014/main" id="{1F972B0F-6D50-FB71-59A6-957BD85FB279}"/>
                  </a:ext>
                </a:extLst>
              </p:cNvPr>
              <p:cNvSpPr txBox="1"/>
              <p:nvPr/>
            </p:nvSpPr>
            <p:spPr>
              <a:xfrm>
                <a:off x="4592347" y="4433237"/>
                <a:ext cx="2124324"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kumimoji="1" lang="en-US" altLang="ja-JP" sz="1400" i="1" smtClean="0">
                              <a:solidFill>
                                <a:schemeClr val="tx1"/>
                              </a:solidFill>
                              <a:latin typeface="Cambria Math" panose="02040503050406030204" pitchFamily="18" charset="0"/>
                            </a:rPr>
                          </m:ctrlPr>
                        </m:dPr>
                        <m:e>
                          <m:sSub>
                            <m:sSubPr>
                              <m:ctrlPr>
                                <a:rPr kumimoji="1" lang="en-US" altLang="ja-JP" sz="1400" i="1" smtClean="0">
                                  <a:solidFill>
                                    <a:schemeClr val="accent1"/>
                                  </a:solidFill>
                                  <a:latin typeface="Cambria Math" panose="02040503050406030204" pitchFamily="18" charset="0"/>
                                </a:rPr>
                              </m:ctrlPr>
                            </m:sSubPr>
                            <m:e>
                              <m:r>
                                <a:rPr kumimoji="1" lang="en-US" altLang="ja-JP" sz="1400" i="1">
                                  <a:solidFill>
                                    <a:schemeClr val="accent1"/>
                                  </a:solidFill>
                                  <a:latin typeface="Cambria Math" panose="02040503050406030204" pitchFamily="18" charset="0"/>
                                </a:rPr>
                                <m:t>𝑥</m:t>
                              </m:r>
                            </m:e>
                            <m:sub>
                              <m:r>
                                <a:rPr kumimoji="1" lang="en-US" altLang="ja-JP" sz="1400" i="1">
                                  <a:solidFill>
                                    <a:schemeClr val="accent1"/>
                                  </a:solidFill>
                                  <a:latin typeface="Cambria Math" panose="02040503050406030204" pitchFamily="18" charset="0"/>
                                </a:rPr>
                                <m:t>𝑛</m:t>
                              </m:r>
                            </m:sub>
                          </m:sSub>
                          <m:d>
                            <m:dPr>
                              <m:begChr m:val="["/>
                              <m:endChr m:val="]"/>
                              <m:ctrlPr>
                                <a:rPr kumimoji="1" lang="en-US" altLang="ja-JP" sz="1400" i="1">
                                  <a:solidFill>
                                    <a:schemeClr val="accent1"/>
                                  </a:solidFill>
                                  <a:latin typeface="Cambria Math" panose="02040503050406030204" pitchFamily="18" charset="0"/>
                                </a:rPr>
                              </m:ctrlPr>
                            </m:dPr>
                            <m:e>
                              <m:r>
                                <a:rPr kumimoji="1" lang="en-US" altLang="ja-JP" sz="1400" i="1">
                                  <a:solidFill>
                                    <a:schemeClr val="accent1"/>
                                  </a:solidFill>
                                  <a:latin typeface="Cambria Math" panose="02040503050406030204" pitchFamily="18" charset="0"/>
                                </a:rPr>
                                <m:t>𝑡</m:t>
                              </m:r>
                            </m:e>
                          </m:d>
                          <m:r>
                            <a:rPr kumimoji="1" lang="en-US" altLang="ja-JP" sz="1400" i="1" smtClean="0">
                              <a:solidFill>
                                <a:schemeClr val="tx1"/>
                              </a:solidFill>
                              <a:latin typeface="Cambria Math" panose="02040503050406030204" pitchFamily="18" charset="0"/>
                            </a:rPr>
                            <m:t>−</m:t>
                          </m:r>
                          <m:sSub>
                            <m:sSubPr>
                              <m:ctrlPr>
                                <a:rPr kumimoji="1" lang="en-US" altLang="ja-JP" sz="1400" i="1">
                                  <a:solidFill>
                                    <a:schemeClr val="accent1"/>
                                  </a:solidFill>
                                  <a:latin typeface="Cambria Math" panose="02040503050406030204" pitchFamily="18" charset="0"/>
                                </a:rPr>
                              </m:ctrlPr>
                            </m:sSubPr>
                            <m:e>
                              <m:r>
                                <a:rPr kumimoji="1" lang="en-US" altLang="ja-JP" sz="1400" i="1">
                                  <a:solidFill>
                                    <a:schemeClr val="accent1"/>
                                  </a:solidFill>
                                  <a:latin typeface="Cambria Math" panose="02040503050406030204" pitchFamily="18" charset="0"/>
                                </a:rPr>
                                <m:t>𝑥</m:t>
                              </m:r>
                            </m:e>
                            <m:sub>
                              <m:r>
                                <a:rPr kumimoji="1" lang="en-US" altLang="ja-JP" sz="1400" i="1">
                                  <a:solidFill>
                                    <a:schemeClr val="accent1"/>
                                  </a:solidFill>
                                  <a:latin typeface="Cambria Math" panose="02040503050406030204" pitchFamily="18" charset="0"/>
                                </a:rPr>
                                <m:t>𝑛</m:t>
                              </m:r>
                            </m:sub>
                          </m:sSub>
                          <m:d>
                            <m:dPr>
                              <m:begChr m:val="["/>
                              <m:endChr m:val="]"/>
                              <m:ctrlPr>
                                <a:rPr kumimoji="1" lang="en-US" altLang="ja-JP" sz="1400" i="1">
                                  <a:solidFill>
                                    <a:schemeClr val="accent1"/>
                                  </a:solidFill>
                                  <a:latin typeface="Cambria Math" panose="02040503050406030204" pitchFamily="18" charset="0"/>
                                </a:rPr>
                              </m:ctrlPr>
                            </m:dPr>
                            <m:e>
                              <m:r>
                                <a:rPr kumimoji="1" lang="en-US" altLang="ja-JP" sz="1400" i="1">
                                  <a:solidFill>
                                    <a:schemeClr val="accent1"/>
                                  </a:solidFill>
                                  <a:latin typeface="Cambria Math" panose="02040503050406030204" pitchFamily="18" charset="0"/>
                                </a:rPr>
                                <m:t>𝑡</m:t>
                              </m:r>
                              <m:r>
                                <a:rPr kumimoji="1" lang="en-US" altLang="ja-JP" sz="1400" i="1">
                                  <a:solidFill>
                                    <a:schemeClr val="accent1"/>
                                  </a:solidFill>
                                  <a:latin typeface="Cambria Math" panose="02040503050406030204" pitchFamily="18" charset="0"/>
                                </a:rPr>
                                <m:t>−1</m:t>
                              </m:r>
                            </m:e>
                          </m:d>
                        </m:e>
                      </m:d>
                      <m:r>
                        <a:rPr kumimoji="1" lang="en-US" altLang="ja-JP" sz="1400" i="1">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ea typeface="Cambria Math" panose="02040503050406030204" pitchFamily="18" charset="0"/>
                            </a:rPr>
                            <m:t>∆</m:t>
                          </m:r>
                        </m:e>
                        <m:sub>
                          <m:r>
                            <a:rPr kumimoji="1" lang="en-US" altLang="ja-JP" sz="1400" i="1">
                              <a:latin typeface="Cambria Math" panose="02040503050406030204" pitchFamily="18" charset="0"/>
                            </a:rPr>
                            <m:t>𝑛</m:t>
                          </m:r>
                        </m:sub>
                      </m:sSub>
                    </m:oMath>
                  </m:oMathPara>
                </a14:m>
                <a:endParaRPr kumimoji="1" lang="ja-JP" altLang="en-US" sz="1400" dirty="0">
                  <a:latin typeface="Times New Roman" panose="02020603050405020304" pitchFamily="18" charset="0"/>
                  <a:cs typeface="Times New Roman" panose="02020603050405020304" pitchFamily="18" charset="0"/>
                </a:endParaRPr>
              </a:p>
            </p:txBody>
          </p:sp>
        </mc:Choice>
        <mc:Fallback xmlns="">
          <p:sp>
            <p:nvSpPr>
              <p:cNvPr id="43" name="テキスト ボックス 42">
                <a:extLst>
                  <a:ext uri="{FF2B5EF4-FFF2-40B4-BE49-F238E27FC236}">
                    <a16:creationId xmlns:a16="http://schemas.microsoft.com/office/drawing/2014/main" id="{1F972B0F-6D50-FB71-59A6-957BD85FB279}"/>
                  </a:ext>
                </a:extLst>
              </p:cNvPr>
              <p:cNvSpPr txBox="1">
                <a:spLocks noRot="1" noChangeAspect="1" noMove="1" noResize="1" noEditPoints="1" noAdjustHandles="1" noChangeArrowheads="1" noChangeShapeType="1" noTextEdit="1"/>
              </p:cNvSpPr>
              <p:nvPr/>
            </p:nvSpPr>
            <p:spPr>
              <a:xfrm>
                <a:off x="4592347" y="4433237"/>
                <a:ext cx="2124324" cy="307777"/>
              </a:xfrm>
              <a:prstGeom prst="rect">
                <a:avLst/>
              </a:prstGeom>
              <a:blipFill>
                <a:blip r:embed="rId14"/>
                <a:stretch>
                  <a:fillRect/>
                </a:stretch>
              </a:blipFill>
            </p:spPr>
            <p:txBody>
              <a:bodyPr/>
              <a:lstStyle/>
              <a:p>
                <a:r>
                  <a:rPr lang="ja-JP" altLang="en-US">
                    <a:noFill/>
                  </a:rPr>
                  <a:t> </a:t>
                </a:r>
              </a:p>
            </p:txBody>
          </p:sp>
        </mc:Fallback>
      </mc:AlternateContent>
      <p:sp>
        <p:nvSpPr>
          <p:cNvPr id="44" name="テキスト ボックス 43">
            <a:extLst>
              <a:ext uri="{FF2B5EF4-FFF2-40B4-BE49-F238E27FC236}">
                <a16:creationId xmlns:a16="http://schemas.microsoft.com/office/drawing/2014/main" id="{72B7499E-5B98-44C2-880A-1B4CFE56EB0F}"/>
              </a:ext>
            </a:extLst>
          </p:cNvPr>
          <p:cNvSpPr txBox="1"/>
          <p:nvPr/>
        </p:nvSpPr>
        <p:spPr>
          <a:xfrm>
            <a:off x="6338793" y="5130984"/>
            <a:ext cx="1965603" cy="307777"/>
          </a:xfrm>
          <a:prstGeom prst="rect">
            <a:avLst/>
          </a:prstGeom>
          <a:noFill/>
        </p:spPr>
        <p:txBody>
          <a:bodyPr wrap="none" rtlCol="0">
            <a:spAutoFit/>
          </a:bodyPr>
          <a:lstStyle/>
          <a:p>
            <a:r>
              <a:rPr kumimoji="1" lang="en-US" altLang="ja-JP" sz="1400" dirty="0">
                <a:latin typeface="Times New Roman" panose="02020603050405020304" pitchFamily="18" charset="0"/>
                <a:cs typeface="Times New Roman" panose="02020603050405020304" pitchFamily="18" charset="0"/>
              </a:rPr>
              <a:t>(Facility Characteristics)</a:t>
            </a:r>
            <a:endParaRPr kumimoji="1" lang="ja-JP" altLang="en-US" sz="14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5" name="テキスト ボックス 44">
                <a:extLst>
                  <a:ext uri="{FF2B5EF4-FFF2-40B4-BE49-F238E27FC236}">
                    <a16:creationId xmlns:a16="http://schemas.microsoft.com/office/drawing/2014/main" id="{D440DB90-7364-6A98-8F66-E7FF95A90C32}"/>
                  </a:ext>
                </a:extLst>
              </p:cNvPr>
              <p:cNvSpPr txBox="1"/>
              <p:nvPr/>
            </p:nvSpPr>
            <p:spPr>
              <a:xfrm>
                <a:off x="5174410" y="4815522"/>
                <a:ext cx="1028318"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400" i="1" smtClean="0">
                              <a:solidFill>
                                <a:schemeClr val="tx1"/>
                              </a:solidFill>
                              <a:latin typeface="Cambria Math" panose="02040503050406030204" pitchFamily="18" charset="0"/>
                            </a:rPr>
                          </m:ctrlPr>
                        </m:sSubPr>
                        <m:e>
                          <m:r>
                            <a:rPr kumimoji="1" lang="en-US" altLang="ja-JP" sz="1400" b="0" i="1" smtClean="0">
                              <a:solidFill>
                                <a:schemeClr val="tx1"/>
                              </a:solidFill>
                              <a:latin typeface="Cambria Math" panose="02040503050406030204" pitchFamily="18" charset="0"/>
                            </a:rPr>
                            <m:t>𝑔</m:t>
                          </m:r>
                        </m:e>
                        <m:sub>
                          <m:r>
                            <m:rPr>
                              <m:sty m:val="p"/>
                            </m:rPr>
                            <a:rPr kumimoji="1" lang="en-US" altLang="ja-JP" sz="1400" b="0" i="0" smtClean="0">
                              <a:solidFill>
                                <a:schemeClr val="tx1"/>
                              </a:solidFill>
                              <a:latin typeface="Cambria Math" panose="02040503050406030204" pitchFamily="18" charset="0"/>
                            </a:rPr>
                            <m:t>A</m:t>
                          </m:r>
                        </m:sub>
                      </m:sSub>
                      <m:r>
                        <a:rPr kumimoji="1" lang="en-US" altLang="ja-JP" sz="1400" b="0" i="1" smtClean="0">
                          <a:solidFill>
                            <a:schemeClr val="tx1"/>
                          </a:solidFill>
                          <a:latin typeface="Cambria Math" panose="02040503050406030204" pitchFamily="18" charset="0"/>
                        </a:rPr>
                        <m:t>[</m:t>
                      </m:r>
                      <m:r>
                        <a:rPr kumimoji="1" lang="en-US" altLang="ja-JP" sz="1400" b="0" i="1" smtClean="0">
                          <a:solidFill>
                            <a:schemeClr val="tx1"/>
                          </a:solidFill>
                          <a:latin typeface="Cambria Math" panose="02040503050406030204" pitchFamily="18" charset="0"/>
                        </a:rPr>
                        <m:t>𝑡</m:t>
                      </m:r>
                      <m:r>
                        <a:rPr kumimoji="1" lang="en-US" altLang="ja-JP" sz="1400" b="0" i="1" smtClean="0">
                          <a:solidFill>
                            <a:schemeClr val="tx1"/>
                          </a:solidFill>
                          <a:latin typeface="Cambria Math" panose="02040503050406030204" pitchFamily="18" charset="0"/>
                        </a:rPr>
                        <m:t>]≤0</m:t>
                      </m:r>
                    </m:oMath>
                  </m:oMathPara>
                </a14:m>
                <a:endParaRPr kumimoji="1" lang="ja-JP" altLang="en-US" sz="1400" dirty="0">
                  <a:latin typeface="Times New Roman" panose="02020603050405020304" pitchFamily="18" charset="0"/>
                  <a:cs typeface="Times New Roman" panose="02020603050405020304" pitchFamily="18" charset="0"/>
                </a:endParaRPr>
              </a:p>
            </p:txBody>
          </p:sp>
        </mc:Choice>
        <mc:Fallback xmlns="">
          <p:sp>
            <p:nvSpPr>
              <p:cNvPr id="45" name="テキスト ボックス 44">
                <a:extLst>
                  <a:ext uri="{FF2B5EF4-FFF2-40B4-BE49-F238E27FC236}">
                    <a16:creationId xmlns:a16="http://schemas.microsoft.com/office/drawing/2014/main" id="{D440DB90-7364-6A98-8F66-E7FF95A90C32}"/>
                  </a:ext>
                </a:extLst>
              </p:cNvPr>
              <p:cNvSpPr txBox="1">
                <a:spLocks noRot="1" noChangeAspect="1" noMove="1" noResize="1" noEditPoints="1" noAdjustHandles="1" noChangeArrowheads="1" noChangeShapeType="1" noTextEdit="1"/>
              </p:cNvSpPr>
              <p:nvPr/>
            </p:nvSpPr>
            <p:spPr>
              <a:xfrm>
                <a:off x="5174410" y="4815522"/>
                <a:ext cx="1028318" cy="307777"/>
              </a:xfrm>
              <a:prstGeom prst="rect">
                <a:avLst/>
              </a:prstGeom>
              <a:blipFill>
                <a:blip r:embed="rId15"/>
                <a:stretch>
                  <a:fillRect b="-1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6" name="テキスト ボックス 45">
                <a:extLst>
                  <a:ext uri="{FF2B5EF4-FFF2-40B4-BE49-F238E27FC236}">
                    <a16:creationId xmlns:a16="http://schemas.microsoft.com/office/drawing/2014/main" id="{09A25C94-06FD-EE0C-9330-2269A1B239B7}"/>
                  </a:ext>
                </a:extLst>
              </p:cNvPr>
              <p:cNvSpPr txBox="1"/>
              <p:nvPr/>
            </p:nvSpPr>
            <p:spPr>
              <a:xfrm>
                <a:off x="5224016" y="5132839"/>
                <a:ext cx="939576"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400" i="1" smtClean="0">
                              <a:solidFill>
                                <a:schemeClr val="tx1"/>
                              </a:solidFill>
                              <a:latin typeface="Cambria Math" panose="02040503050406030204" pitchFamily="18" charset="0"/>
                            </a:rPr>
                          </m:ctrlPr>
                        </m:sSubPr>
                        <m:e>
                          <m:r>
                            <a:rPr kumimoji="1" lang="en-US" altLang="ja-JP" sz="1400" b="0" i="1" smtClean="0">
                              <a:solidFill>
                                <a:schemeClr val="tx1"/>
                              </a:solidFill>
                              <a:latin typeface="Cambria Math" panose="02040503050406030204" pitchFamily="18" charset="0"/>
                            </a:rPr>
                            <m:t>𝑔</m:t>
                          </m:r>
                        </m:e>
                        <m:sub>
                          <m:r>
                            <m:rPr>
                              <m:sty m:val="p"/>
                            </m:rPr>
                            <a:rPr kumimoji="1" lang="en-US" altLang="ja-JP" sz="1400" b="0" i="0" smtClean="0">
                              <a:solidFill>
                                <a:schemeClr val="tx1"/>
                              </a:solidFill>
                              <a:latin typeface="Cambria Math" panose="02040503050406030204" pitchFamily="18" charset="0"/>
                            </a:rPr>
                            <m:t>B</m:t>
                          </m:r>
                        </m:sub>
                      </m:sSub>
                      <m:r>
                        <a:rPr kumimoji="1" lang="en-US" altLang="ja-JP" sz="1400" b="0" i="1" smtClean="0">
                          <a:solidFill>
                            <a:schemeClr val="tx1"/>
                          </a:solidFill>
                          <a:latin typeface="Cambria Math" panose="02040503050406030204" pitchFamily="18" charset="0"/>
                        </a:rPr>
                        <m:t>[</m:t>
                      </m:r>
                      <m:r>
                        <a:rPr kumimoji="1" lang="en-US" altLang="ja-JP" sz="1400" b="0" i="1" smtClean="0">
                          <a:solidFill>
                            <a:schemeClr val="tx1"/>
                          </a:solidFill>
                          <a:latin typeface="Cambria Math" panose="02040503050406030204" pitchFamily="18" charset="0"/>
                        </a:rPr>
                        <m:t>𝑡</m:t>
                      </m:r>
                      <m:r>
                        <a:rPr kumimoji="1" lang="en-US" altLang="ja-JP" sz="1400" b="0" i="1" smtClean="0">
                          <a:solidFill>
                            <a:schemeClr val="tx1"/>
                          </a:solidFill>
                          <a:latin typeface="Cambria Math" panose="02040503050406030204" pitchFamily="18" charset="0"/>
                        </a:rPr>
                        <m:t>]≤0</m:t>
                      </m:r>
                    </m:oMath>
                  </m:oMathPara>
                </a14:m>
                <a:endParaRPr kumimoji="1" lang="ja-JP" altLang="en-US" sz="1400" dirty="0">
                  <a:latin typeface="Times New Roman" panose="02020603050405020304" pitchFamily="18" charset="0"/>
                  <a:cs typeface="Times New Roman" panose="02020603050405020304" pitchFamily="18" charset="0"/>
                </a:endParaRPr>
              </a:p>
            </p:txBody>
          </p:sp>
        </mc:Choice>
        <mc:Fallback xmlns="">
          <p:sp>
            <p:nvSpPr>
              <p:cNvPr id="46" name="テキスト ボックス 45">
                <a:extLst>
                  <a:ext uri="{FF2B5EF4-FFF2-40B4-BE49-F238E27FC236}">
                    <a16:creationId xmlns:a16="http://schemas.microsoft.com/office/drawing/2014/main" id="{09A25C94-06FD-EE0C-9330-2269A1B239B7}"/>
                  </a:ext>
                </a:extLst>
              </p:cNvPr>
              <p:cNvSpPr txBox="1">
                <a:spLocks noRot="1" noChangeAspect="1" noMove="1" noResize="1" noEditPoints="1" noAdjustHandles="1" noChangeArrowheads="1" noChangeShapeType="1" noTextEdit="1"/>
              </p:cNvSpPr>
              <p:nvPr/>
            </p:nvSpPr>
            <p:spPr>
              <a:xfrm>
                <a:off x="5224016" y="5132839"/>
                <a:ext cx="939576" cy="307777"/>
              </a:xfrm>
              <a:prstGeom prst="rect">
                <a:avLst/>
              </a:prstGeom>
              <a:blipFill>
                <a:blip r:embed="rId16"/>
                <a:stretch>
                  <a:fillRect b="-12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8" name="テキスト ボックス 47">
                <a:extLst>
                  <a:ext uri="{FF2B5EF4-FFF2-40B4-BE49-F238E27FC236}">
                    <a16:creationId xmlns:a16="http://schemas.microsoft.com/office/drawing/2014/main" id="{82609CA7-176E-371F-461D-531E10B186C2}"/>
                  </a:ext>
                </a:extLst>
              </p:cNvPr>
              <p:cNvSpPr txBox="1"/>
              <p:nvPr/>
            </p:nvSpPr>
            <p:spPr>
              <a:xfrm>
                <a:off x="5222435" y="5460029"/>
                <a:ext cx="939576"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400" i="1" smtClean="0">
                              <a:solidFill>
                                <a:schemeClr val="tx1"/>
                              </a:solidFill>
                              <a:latin typeface="Cambria Math" panose="02040503050406030204" pitchFamily="18" charset="0"/>
                            </a:rPr>
                          </m:ctrlPr>
                        </m:sSubPr>
                        <m:e>
                          <m:r>
                            <a:rPr kumimoji="1" lang="en-US" altLang="ja-JP" sz="1400" b="0" i="1" smtClean="0">
                              <a:solidFill>
                                <a:schemeClr val="tx1"/>
                              </a:solidFill>
                              <a:latin typeface="Cambria Math" panose="02040503050406030204" pitchFamily="18" charset="0"/>
                            </a:rPr>
                            <m:t>𝑔</m:t>
                          </m:r>
                        </m:e>
                        <m:sub>
                          <m:r>
                            <m:rPr>
                              <m:sty m:val="p"/>
                            </m:rPr>
                            <a:rPr kumimoji="1" lang="en-US" altLang="ja-JP" sz="1400" b="0" i="0" smtClean="0">
                              <a:solidFill>
                                <a:schemeClr val="tx1"/>
                              </a:solidFill>
                              <a:latin typeface="Cambria Math" panose="02040503050406030204" pitchFamily="18" charset="0"/>
                            </a:rPr>
                            <m:t>C</m:t>
                          </m:r>
                        </m:sub>
                      </m:sSub>
                      <m:r>
                        <a:rPr kumimoji="1" lang="en-US" altLang="ja-JP" sz="1400" b="0" i="1" smtClean="0">
                          <a:solidFill>
                            <a:schemeClr val="tx1"/>
                          </a:solidFill>
                          <a:latin typeface="Cambria Math" panose="02040503050406030204" pitchFamily="18" charset="0"/>
                        </a:rPr>
                        <m:t>[</m:t>
                      </m:r>
                      <m:r>
                        <a:rPr kumimoji="1" lang="en-US" altLang="ja-JP" sz="1400" b="0" i="1" smtClean="0">
                          <a:solidFill>
                            <a:schemeClr val="tx1"/>
                          </a:solidFill>
                          <a:latin typeface="Cambria Math" panose="02040503050406030204" pitchFamily="18" charset="0"/>
                        </a:rPr>
                        <m:t>𝑡</m:t>
                      </m:r>
                      <m:r>
                        <a:rPr kumimoji="1" lang="en-US" altLang="ja-JP" sz="1400" b="0" i="1" smtClean="0">
                          <a:solidFill>
                            <a:schemeClr val="tx1"/>
                          </a:solidFill>
                          <a:latin typeface="Cambria Math" panose="02040503050406030204" pitchFamily="18" charset="0"/>
                        </a:rPr>
                        <m:t>]≤0</m:t>
                      </m:r>
                    </m:oMath>
                  </m:oMathPara>
                </a14:m>
                <a:endParaRPr kumimoji="1" lang="ja-JP" altLang="en-US" sz="1400" dirty="0">
                  <a:latin typeface="Times New Roman" panose="02020603050405020304" pitchFamily="18" charset="0"/>
                  <a:cs typeface="Times New Roman" panose="02020603050405020304" pitchFamily="18" charset="0"/>
                </a:endParaRPr>
              </a:p>
            </p:txBody>
          </p:sp>
        </mc:Choice>
        <mc:Fallback xmlns="">
          <p:sp>
            <p:nvSpPr>
              <p:cNvPr id="48" name="テキスト ボックス 47">
                <a:extLst>
                  <a:ext uri="{FF2B5EF4-FFF2-40B4-BE49-F238E27FC236}">
                    <a16:creationId xmlns:a16="http://schemas.microsoft.com/office/drawing/2014/main" id="{82609CA7-176E-371F-461D-531E10B186C2}"/>
                  </a:ext>
                </a:extLst>
              </p:cNvPr>
              <p:cNvSpPr txBox="1">
                <a:spLocks noRot="1" noChangeAspect="1" noMove="1" noResize="1" noEditPoints="1" noAdjustHandles="1" noChangeArrowheads="1" noChangeShapeType="1" noTextEdit="1"/>
              </p:cNvSpPr>
              <p:nvPr/>
            </p:nvSpPr>
            <p:spPr>
              <a:xfrm>
                <a:off x="5222435" y="5460029"/>
                <a:ext cx="939576" cy="307777"/>
              </a:xfrm>
              <a:prstGeom prst="rect">
                <a:avLst/>
              </a:prstGeom>
              <a:blipFill>
                <a:blip r:embed="rId17"/>
                <a:stretch>
                  <a:fillRect b="-1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9" name="テキスト ボックス 48">
                <a:extLst>
                  <a:ext uri="{FF2B5EF4-FFF2-40B4-BE49-F238E27FC236}">
                    <a16:creationId xmlns:a16="http://schemas.microsoft.com/office/drawing/2014/main" id="{0E7EA628-127C-FD89-E650-5DDB3818FF3F}"/>
                  </a:ext>
                </a:extLst>
              </p:cNvPr>
              <p:cNvSpPr txBox="1"/>
              <p:nvPr/>
            </p:nvSpPr>
            <p:spPr>
              <a:xfrm>
                <a:off x="4417841" y="3564313"/>
                <a:ext cx="452566" cy="2353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kumimoji="1" lang="en-US" altLang="ja-JP" sz="1400" i="1" smtClean="0">
                              <a:latin typeface="Cambria Math" panose="02040503050406030204" pitchFamily="18" charset="0"/>
                            </a:rPr>
                          </m:ctrlPr>
                        </m:dPr>
                        <m:e>
                          <m:m>
                            <m:mPr>
                              <m:mcs>
                                <m:mc>
                                  <m:mcPr>
                                    <m:count m:val="1"/>
                                    <m:mcJc m:val="center"/>
                                  </m:mcPr>
                                </m:mc>
                              </m:mcs>
                              <m:ctrlPr>
                                <a:rPr kumimoji="1" lang="en-US" altLang="ja-JP" sz="1400" i="1" smtClean="0">
                                  <a:latin typeface="Cambria Math" panose="02040503050406030204" pitchFamily="18" charset="0"/>
                                </a:rPr>
                              </m:ctrlPr>
                            </m:mPr>
                            <m:mr>
                              <m:e/>
                            </m:mr>
                            <m:mr>
                              <m:e/>
                            </m:mr>
                            <m:mr>
                              <m:e>
                                <m:m>
                                  <m:mPr>
                                    <m:mcs>
                                      <m:mc>
                                        <m:mcPr>
                                          <m:count m:val="1"/>
                                          <m:mcJc m:val="center"/>
                                        </m:mcPr>
                                      </m:mc>
                                    </m:mcs>
                                    <m:ctrlPr>
                                      <a:rPr kumimoji="1" lang="en-US" altLang="ja-JP" sz="1400" i="1" smtClean="0">
                                        <a:latin typeface="Cambria Math" panose="02040503050406030204" pitchFamily="18" charset="0"/>
                                      </a:rPr>
                                    </m:ctrlPr>
                                  </m:mPr>
                                  <m:mr>
                                    <m:e/>
                                  </m:mr>
                                  <m:mr>
                                    <m:e/>
                                  </m:mr>
                                  <m:mr>
                                    <m:e>
                                      <m:m>
                                        <m:mPr>
                                          <m:mcs>
                                            <m:mc>
                                              <m:mcPr>
                                                <m:count m:val="1"/>
                                                <m:mcJc m:val="center"/>
                                              </m:mcPr>
                                            </m:mc>
                                          </m:mcs>
                                          <m:ctrlPr>
                                            <a:rPr kumimoji="1" lang="en-US" altLang="ja-JP" sz="1400" i="1" smtClean="0">
                                              <a:latin typeface="Cambria Math" panose="02040503050406030204" pitchFamily="18" charset="0"/>
                                            </a:rPr>
                                          </m:ctrlPr>
                                        </m:mPr>
                                        <m:mr>
                                          <m:e/>
                                        </m:mr>
                                        <m:mr>
                                          <m:e/>
                                        </m:mr>
                                        <m:mr>
                                          <m:e>
                                            <m:m>
                                              <m:mPr>
                                                <m:mcs>
                                                  <m:mc>
                                                    <m:mcPr>
                                                      <m:count m:val="1"/>
                                                      <m:mcJc m:val="center"/>
                                                    </m:mcPr>
                                                  </m:mc>
                                                </m:mcs>
                                                <m:ctrlPr>
                                                  <a:rPr kumimoji="1" lang="en-US" altLang="ja-JP" sz="1400" i="1" smtClean="0">
                                                    <a:latin typeface="Cambria Math" panose="02040503050406030204" pitchFamily="18" charset="0"/>
                                                  </a:rPr>
                                                </m:ctrlPr>
                                              </m:mPr>
                                              <m:mr>
                                                <m:e/>
                                              </m:mr>
                                              <m:mr>
                                                <m:e/>
                                              </m:mr>
                                              <m:mr>
                                                <m:e>
                                                  <m:m>
                                                    <m:mPr>
                                                      <m:mcs>
                                                        <m:mc>
                                                          <m:mcPr>
                                                            <m:count m:val="1"/>
                                                            <m:mcJc m:val="center"/>
                                                          </m:mcPr>
                                                        </m:mc>
                                                      </m:mcs>
                                                      <m:ctrlPr>
                                                        <a:rPr kumimoji="1" lang="en-US" altLang="ja-JP" sz="1400" i="1" smtClean="0">
                                                          <a:latin typeface="Cambria Math" panose="02040503050406030204" pitchFamily="18" charset="0"/>
                                                        </a:rPr>
                                                      </m:ctrlPr>
                                                    </m:mPr>
                                                    <m:mr>
                                                      <m:e/>
                                                    </m:mr>
                                                    <m:mr>
                                                      <m:e/>
                                                    </m:mr>
                                                    <m:mr>
                                                      <m:e/>
                                                    </m:mr>
                                                  </m:m>
                                                </m:e>
                                              </m:mr>
                                            </m:m>
                                          </m:e>
                                        </m:mr>
                                      </m:m>
                                    </m:e>
                                  </m:mr>
                                </m:m>
                              </m:e>
                            </m:mr>
                          </m:m>
                        </m:e>
                      </m:d>
                    </m:oMath>
                  </m:oMathPara>
                </a14:m>
                <a:endParaRPr kumimoji="1" lang="ja-JP" altLang="en-US" sz="1400" dirty="0">
                  <a:latin typeface="Times New Roman" panose="02020603050405020304" pitchFamily="18" charset="0"/>
                  <a:cs typeface="Times New Roman" panose="02020603050405020304" pitchFamily="18" charset="0"/>
                </a:endParaRPr>
              </a:p>
            </p:txBody>
          </p:sp>
        </mc:Choice>
        <mc:Fallback xmlns="">
          <p:sp>
            <p:nvSpPr>
              <p:cNvPr id="49" name="テキスト ボックス 48">
                <a:extLst>
                  <a:ext uri="{FF2B5EF4-FFF2-40B4-BE49-F238E27FC236}">
                    <a16:creationId xmlns:a16="http://schemas.microsoft.com/office/drawing/2014/main" id="{0E7EA628-127C-FD89-E650-5DDB3818FF3F}"/>
                  </a:ext>
                </a:extLst>
              </p:cNvPr>
              <p:cNvSpPr txBox="1">
                <a:spLocks noRot="1" noChangeAspect="1" noMove="1" noResize="1" noEditPoints="1" noAdjustHandles="1" noChangeArrowheads="1" noChangeShapeType="1" noTextEdit="1"/>
              </p:cNvSpPr>
              <p:nvPr/>
            </p:nvSpPr>
            <p:spPr>
              <a:xfrm>
                <a:off x="4417841" y="3564313"/>
                <a:ext cx="452566" cy="2353401"/>
              </a:xfrm>
              <a:prstGeom prst="rect">
                <a:avLst/>
              </a:prstGeom>
              <a:blipFill>
                <a:blip r:embed="rId18"/>
                <a:stretch>
                  <a:fillRect/>
                </a:stretch>
              </a:blipFill>
            </p:spPr>
            <p:txBody>
              <a:bodyPr/>
              <a:lstStyle/>
              <a:p>
                <a:r>
                  <a:rPr lang="ja-JP" altLang="en-US">
                    <a:noFill/>
                  </a:rPr>
                  <a:t> </a:t>
                </a:r>
              </a:p>
            </p:txBody>
          </p:sp>
        </mc:Fallback>
      </mc:AlternateContent>
      <p:sp>
        <p:nvSpPr>
          <p:cNvPr id="50" name="正方形/長方形 49">
            <a:extLst>
              <a:ext uri="{FF2B5EF4-FFF2-40B4-BE49-F238E27FC236}">
                <a16:creationId xmlns:a16="http://schemas.microsoft.com/office/drawing/2014/main" id="{A3160D51-5B96-3A63-D5FA-89B4E565376D}"/>
              </a:ext>
            </a:extLst>
          </p:cNvPr>
          <p:cNvSpPr/>
          <p:nvPr/>
        </p:nvSpPr>
        <p:spPr>
          <a:xfrm rot="5400000">
            <a:off x="6032866" y="608151"/>
            <a:ext cx="515590" cy="3710097"/>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kumimoji="1" lang="en-US" altLang="ja-JP" dirty="0">
                <a:solidFill>
                  <a:schemeClr val="bg1"/>
                </a:solidFill>
                <a:latin typeface="Times New Roman" panose="02020603050405020304" pitchFamily="18" charset="0"/>
                <a:cs typeface="Times New Roman" panose="02020603050405020304" pitchFamily="18" charset="0"/>
              </a:rPr>
              <a:t>2. Formulation </a:t>
            </a:r>
          </a:p>
          <a:p>
            <a:pPr algn="ctr"/>
            <a:r>
              <a:rPr kumimoji="1" lang="en-US" altLang="ja-JP" dirty="0">
                <a:solidFill>
                  <a:schemeClr val="bg1"/>
                </a:solidFill>
                <a:latin typeface="Times New Roman" panose="02020603050405020304" pitchFamily="18" charset="0"/>
                <a:cs typeface="Times New Roman" panose="02020603050405020304" pitchFamily="18" charset="0"/>
              </a:rPr>
              <a:t>Optimization Problem</a:t>
            </a:r>
            <a:endParaRPr kumimoji="1" lang="ja-JP" altLang="en-US" dirty="0">
              <a:solidFill>
                <a:schemeClr val="bg1"/>
              </a:solidFill>
              <a:latin typeface="Times New Roman" panose="02020603050405020304" pitchFamily="18" charset="0"/>
              <a:cs typeface="Times New Roman" panose="02020603050405020304" pitchFamily="18" charset="0"/>
            </a:endParaRPr>
          </a:p>
        </p:txBody>
      </p:sp>
      <p:cxnSp>
        <p:nvCxnSpPr>
          <p:cNvPr id="51" name="直線矢印コネクタ 50">
            <a:extLst>
              <a:ext uri="{FF2B5EF4-FFF2-40B4-BE49-F238E27FC236}">
                <a16:creationId xmlns:a16="http://schemas.microsoft.com/office/drawing/2014/main" id="{99139ADD-1D60-90BA-3F4A-0A402D09A919}"/>
              </a:ext>
            </a:extLst>
          </p:cNvPr>
          <p:cNvCxnSpPr>
            <a:cxnSpLocks/>
          </p:cNvCxnSpPr>
          <p:nvPr/>
        </p:nvCxnSpPr>
        <p:spPr>
          <a:xfrm flipV="1">
            <a:off x="9128597" y="2932551"/>
            <a:ext cx="0" cy="21428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テキスト ボックス 56">
                <a:extLst>
                  <a:ext uri="{FF2B5EF4-FFF2-40B4-BE49-F238E27FC236}">
                    <a16:creationId xmlns:a16="http://schemas.microsoft.com/office/drawing/2014/main" id="{CA3302CE-A8EC-5E99-02EF-7D5C575A4503}"/>
                  </a:ext>
                </a:extLst>
              </p:cNvPr>
              <p:cNvSpPr txBox="1"/>
              <p:nvPr/>
            </p:nvSpPr>
            <p:spPr>
              <a:xfrm>
                <a:off x="10164038" y="5089617"/>
                <a:ext cx="776751" cy="338554"/>
              </a:xfrm>
              <a:prstGeom prst="rect">
                <a:avLst/>
              </a:prstGeom>
              <a:noFill/>
            </p:spPr>
            <p:txBody>
              <a:bodyPr wrap="none" rtlCol="0">
                <a:spAutoFit/>
              </a:bodyPr>
              <a:lstStyle/>
              <a:p>
                <a:r>
                  <a:rPr kumimoji="1" lang="en-US" altLang="ja-JP" sz="1600" dirty="0">
                    <a:latin typeface="Times New Roman" panose="02020603050405020304" pitchFamily="18" charset="0"/>
                    <a:cs typeface="Times New Roman" panose="02020603050405020304" pitchFamily="18" charset="0"/>
                  </a:rPr>
                  <a:t>Time </a:t>
                </a:r>
                <a14:m>
                  <m:oMath xmlns:m="http://schemas.openxmlformats.org/officeDocument/2006/math">
                    <m:r>
                      <a:rPr kumimoji="1" lang="en-US" altLang="ja-JP" sz="1600" i="1" smtClean="0">
                        <a:latin typeface="Cambria Math" panose="02040503050406030204" pitchFamily="18" charset="0"/>
                      </a:rPr>
                      <m:t>𝑡</m:t>
                    </m:r>
                  </m:oMath>
                </a14:m>
                <a:endParaRPr kumimoji="1" lang="ja-JP" altLang="en-US" sz="1600" dirty="0">
                  <a:latin typeface="Times New Roman" panose="02020603050405020304" pitchFamily="18" charset="0"/>
                  <a:cs typeface="Times New Roman" panose="02020603050405020304" pitchFamily="18" charset="0"/>
                </a:endParaRPr>
              </a:p>
            </p:txBody>
          </p:sp>
        </mc:Choice>
        <mc:Fallback xmlns="">
          <p:sp>
            <p:nvSpPr>
              <p:cNvPr id="57" name="テキスト ボックス 56">
                <a:extLst>
                  <a:ext uri="{FF2B5EF4-FFF2-40B4-BE49-F238E27FC236}">
                    <a16:creationId xmlns:a16="http://schemas.microsoft.com/office/drawing/2014/main" id="{CA3302CE-A8EC-5E99-02EF-7D5C575A4503}"/>
                  </a:ext>
                </a:extLst>
              </p:cNvPr>
              <p:cNvSpPr txBox="1">
                <a:spLocks noRot="1" noChangeAspect="1" noMove="1" noResize="1" noEditPoints="1" noAdjustHandles="1" noChangeArrowheads="1" noChangeShapeType="1" noTextEdit="1"/>
              </p:cNvSpPr>
              <p:nvPr/>
            </p:nvSpPr>
            <p:spPr>
              <a:xfrm>
                <a:off x="10164038" y="5089617"/>
                <a:ext cx="776751" cy="338554"/>
              </a:xfrm>
              <a:prstGeom prst="rect">
                <a:avLst/>
              </a:prstGeom>
              <a:blipFill>
                <a:blip r:embed="rId19"/>
                <a:stretch>
                  <a:fillRect l="-3906" t="-5455" b="-2363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8" name="テキスト ボックス 57">
                <a:extLst>
                  <a:ext uri="{FF2B5EF4-FFF2-40B4-BE49-F238E27FC236}">
                    <a16:creationId xmlns:a16="http://schemas.microsoft.com/office/drawing/2014/main" id="{19639332-5C09-588D-62A8-852A28B1E750}"/>
                  </a:ext>
                </a:extLst>
              </p:cNvPr>
              <p:cNvSpPr txBox="1"/>
              <p:nvPr/>
            </p:nvSpPr>
            <p:spPr>
              <a:xfrm>
                <a:off x="8668025" y="3279514"/>
                <a:ext cx="439736"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600" b="0" i="1" smtClean="0">
                              <a:latin typeface="Cambria Math" panose="02040503050406030204" pitchFamily="18" charset="0"/>
                            </a:rPr>
                          </m:ctrlPr>
                        </m:sSubPr>
                        <m:e>
                          <m:r>
                            <a:rPr kumimoji="1" lang="en-US" altLang="ja-JP" sz="1600" b="0" i="1" smtClean="0">
                              <a:latin typeface="Cambria Math" panose="02040503050406030204" pitchFamily="18" charset="0"/>
                            </a:rPr>
                            <m:t>𝑥</m:t>
                          </m:r>
                        </m:e>
                        <m:sub>
                          <m:r>
                            <a:rPr kumimoji="1" lang="en-US" altLang="ja-JP" sz="1600" b="0" i="1" smtClean="0">
                              <a:latin typeface="Cambria Math" panose="02040503050406030204" pitchFamily="18" charset="0"/>
                            </a:rPr>
                            <m:t>1</m:t>
                          </m:r>
                        </m:sub>
                      </m:sSub>
                    </m:oMath>
                  </m:oMathPara>
                </a14:m>
                <a:endParaRPr kumimoji="1" lang="ja-JP" altLang="en-US" sz="1600" dirty="0">
                  <a:latin typeface="Times New Roman" panose="02020603050405020304" pitchFamily="18" charset="0"/>
                  <a:cs typeface="Times New Roman" panose="02020603050405020304" pitchFamily="18" charset="0"/>
                </a:endParaRPr>
              </a:p>
            </p:txBody>
          </p:sp>
        </mc:Choice>
        <mc:Fallback xmlns="">
          <p:sp>
            <p:nvSpPr>
              <p:cNvPr id="58" name="テキスト ボックス 57">
                <a:extLst>
                  <a:ext uri="{FF2B5EF4-FFF2-40B4-BE49-F238E27FC236}">
                    <a16:creationId xmlns:a16="http://schemas.microsoft.com/office/drawing/2014/main" id="{19639332-5C09-588D-62A8-852A28B1E750}"/>
                  </a:ext>
                </a:extLst>
              </p:cNvPr>
              <p:cNvSpPr txBox="1">
                <a:spLocks noRot="1" noChangeAspect="1" noMove="1" noResize="1" noEditPoints="1" noAdjustHandles="1" noChangeArrowheads="1" noChangeShapeType="1" noTextEdit="1"/>
              </p:cNvSpPr>
              <p:nvPr/>
            </p:nvSpPr>
            <p:spPr>
              <a:xfrm>
                <a:off x="8668025" y="3279514"/>
                <a:ext cx="439736" cy="338554"/>
              </a:xfrm>
              <a:prstGeom prst="rect">
                <a:avLst/>
              </a:prstGeom>
              <a:blipFill>
                <a:blip r:embed="rId20"/>
                <a:stretch>
                  <a:fillRect/>
                </a:stretch>
              </a:blipFill>
            </p:spPr>
            <p:txBody>
              <a:bodyPr/>
              <a:lstStyle/>
              <a:p>
                <a:r>
                  <a:rPr lang="ja-JP" altLang="en-US">
                    <a:noFill/>
                  </a:rPr>
                  <a:t> </a:t>
                </a:r>
              </a:p>
            </p:txBody>
          </p:sp>
        </mc:Fallback>
      </mc:AlternateContent>
      <p:cxnSp>
        <p:nvCxnSpPr>
          <p:cNvPr id="63" name="直線矢印コネクタ 62">
            <a:extLst>
              <a:ext uri="{FF2B5EF4-FFF2-40B4-BE49-F238E27FC236}">
                <a16:creationId xmlns:a16="http://schemas.microsoft.com/office/drawing/2014/main" id="{1BDB9956-B11B-86ED-AC15-778407D8A467}"/>
              </a:ext>
            </a:extLst>
          </p:cNvPr>
          <p:cNvCxnSpPr>
            <a:cxnSpLocks/>
          </p:cNvCxnSpPr>
          <p:nvPr/>
        </p:nvCxnSpPr>
        <p:spPr>
          <a:xfrm flipV="1">
            <a:off x="9128597" y="3968072"/>
            <a:ext cx="280224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4" name="テキスト ボックス 63">
                <a:extLst>
                  <a:ext uri="{FF2B5EF4-FFF2-40B4-BE49-F238E27FC236}">
                    <a16:creationId xmlns:a16="http://schemas.microsoft.com/office/drawing/2014/main" id="{73EE2E1A-9472-1B5A-E35D-C86760201E61}"/>
                  </a:ext>
                </a:extLst>
              </p:cNvPr>
              <p:cNvSpPr txBox="1"/>
              <p:nvPr/>
            </p:nvSpPr>
            <p:spPr>
              <a:xfrm>
                <a:off x="8672285" y="4430028"/>
                <a:ext cx="444481"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600" i="1" smtClean="0">
                              <a:latin typeface="Cambria Math" panose="02040503050406030204" pitchFamily="18" charset="0"/>
                            </a:rPr>
                          </m:ctrlPr>
                        </m:sSubPr>
                        <m:e>
                          <m:r>
                            <a:rPr kumimoji="1" lang="en-US" altLang="ja-JP" sz="1600" i="1">
                              <a:latin typeface="Cambria Math" panose="02040503050406030204" pitchFamily="18" charset="0"/>
                            </a:rPr>
                            <m:t>𝑥</m:t>
                          </m:r>
                        </m:e>
                        <m:sub>
                          <m:r>
                            <a:rPr kumimoji="1" lang="en-US" altLang="ja-JP" sz="1600" b="0" i="1" smtClean="0">
                              <a:latin typeface="Cambria Math" panose="02040503050406030204" pitchFamily="18" charset="0"/>
                            </a:rPr>
                            <m:t>2</m:t>
                          </m:r>
                        </m:sub>
                      </m:sSub>
                    </m:oMath>
                  </m:oMathPara>
                </a14:m>
                <a:endParaRPr kumimoji="1" lang="ja-JP" altLang="en-US" sz="1600" dirty="0">
                  <a:latin typeface="Times New Roman" panose="02020603050405020304" pitchFamily="18" charset="0"/>
                  <a:cs typeface="Times New Roman" panose="02020603050405020304" pitchFamily="18" charset="0"/>
                </a:endParaRPr>
              </a:p>
            </p:txBody>
          </p:sp>
        </mc:Choice>
        <mc:Fallback xmlns="">
          <p:sp>
            <p:nvSpPr>
              <p:cNvPr id="64" name="テキスト ボックス 63">
                <a:extLst>
                  <a:ext uri="{FF2B5EF4-FFF2-40B4-BE49-F238E27FC236}">
                    <a16:creationId xmlns:a16="http://schemas.microsoft.com/office/drawing/2014/main" id="{73EE2E1A-9472-1B5A-E35D-C86760201E61}"/>
                  </a:ext>
                </a:extLst>
              </p:cNvPr>
              <p:cNvSpPr txBox="1">
                <a:spLocks noRot="1" noChangeAspect="1" noMove="1" noResize="1" noEditPoints="1" noAdjustHandles="1" noChangeArrowheads="1" noChangeShapeType="1" noTextEdit="1"/>
              </p:cNvSpPr>
              <p:nvPr/>
            </p:nvSpPr>
            <p:spPr>
              <a:xfrm>
                <a:off x="8672285" y="4430028"/>
                <a:ext cx="444481" cy="338554"/>
              </a:xfrm>
              <a:prstGeom prst="rect">
                <a:avLst/>
              </a:prstGeom>
              <a:blipFill>
                <a:blip r:embed="rId21"/>
                <a:stretch>
                  <a:fillRect/>
                </a:stretch>
              </a:blipFill>
            </p:spPr>
            <p:txBody>
              <a:bodyPr/>
              <a:lstStyle/>
              <a:p>
                <a:r>
                  <a:rPr lang="ja-JP" altLang="en-US">
                    <a:noFill/>
                  </a:rPr>
                  <a:t> </a:t>
                </a:r>
              </a:p>
            </p:txBody>
          </p:sp>
        </mc:Fallback>
      </mc:AlternateContent>
      <p:cxnSp>
        <p:nvCxnSpPr>
          <p:cNvPr id="65" name="直線矢印コネクタ 64">
            <a:extLst>
              <a:ext uri="{FF2B5EF4-FFF2-40B4-BE49-F238E27FC236}">
                <a16:creationId xmlns:a16="http://schemas.microsoft.com/office/drawing/2014/main" id="{C8188BF9-DED1-2EF6-C3E9-D3479A6CEE2B}"/>
              </a:ext>
            </a:extLst>
          </p:cNvPr>
          <p:cNvCxnSpPr>
            <a:cxnSpLocks/>
          </p:cNvCxnSpPr>
          <p:nvPr/>
        </p:nvCxnSpPr>
        <p:spPr>
          <a:xfrm flipV="1">
            <a:off x="9128597" y="5090799"/>
            <a:ext cx="280224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6" name="正方形/長方形 65">
            <a:extLst>
              <a:ext uri="{FF2B5EF4-FFF2-40B4-BE49-F238E27FC236}">
                <a16:creationId xmlns:a16="http://schemas.microsoft.com/office/drawing/2014/main" id="{B01356D7-DF28-B340-8367-C3CF26F7232E}"/>
              </a:ext>
            </a:extLst>
          </p:cNvPr>
          <p:cNvSpPr/>
          <p:nvPr/>
        </p:nvSpPr>
        <p:spPr>
          <a:xfrm>
            <a:off x="9220289" y="3230036"/>
            <a:ext cx="72000" cy="720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latin typeface="Times New Roman" panose="02020603050405020304" pitchFamily="18" charset="0"/>
              <a:cs typeface="Times New Roman" panose="02020603050405020304" pitchFamily="18" charset="0"/>
            </a:endParaRPr>
          </a:p>
        </p:txBody>
      </p:sp>
      <p:sp>
        <p:nvSpPr>
          <p:cNvPr id="67" name="正方形/長方形 66">
            <a:extLst>
              <a:ext uri="{FF2B5EF4-FFF2-40B4-BE49-F238E27FC236}">
                <a16:creationId xmlns:a16="http://schemas.microsoft.com/office/drawing/2014/main" id="{50C6C9AC-C48D-6465-EC38-DE9984BD482E}"/>
              </a:ext>
            </a:extLst>
          </p:cNvPr>
          <p:cNvSpPr/>
          <p:nvPr/>
        </p:nvSpPr>
        <p:spPr>
          <a:xfrm>
            <a:off x="9629212" y="3467925"/>
            <a:ext cx="72000" cy="720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latin typeface="Times New Roman" panose="02020603050405020304" pitchFamily="18" charset="0"/>
              <a:cs typeface="Times New Roman" panose="02020603050405020304" pitchFamily="18" charset="0"/>
            </a:endParaRPr>
          </a:p>
        </p:txBody>
      </p:sp>
      <p:sp>
        <p:nvSpPr>
          <p:cNvPr id="68" name="正方形/長方形 67">
            <a:extLst>
              <a:ext uri="{FF2B5EF4-FFF2-40B4-BE49-F238E27FC236}">
                <a16:creationId xmlns:a16="http://schemas.microsoft.com/office/drawing/2014/main" id="{F1157282-396F-09A5-C665-392E83F240B4}"/>
              </a:ext>
            </a:extLst>
          </p:cNvPr>
          <p:cNvSpPr/>
          <p:nvPr/>
        </p:nvSpPr>
        <p:spPr>
          <a:xfrm>
            <a:off x="10546474" y="3563054"/>
            <a:ext cx="72000" cy="720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latin typeface="Times New Roman" panose="02020603050405020304" pitchFamily="18" charset="0"/>
              <a:cs typeface="Times New Roman" panose="02020603050405020304" pitchFamily="18" charset="0"/>
            </a:endParaRPr>
          </a:p>
        </p:txBody>
      </p:sp>
      <p:sp>
        <p:nvSpPr>
          <p:cNvPr id="69" name="正方形/長方形 68">
            <a:extLst>
              <a:ext uri="{FF2B5EF4-FFF2-40B4-BE49-F238E27FC236}">
                <a16:creationId xmlns:a16="http://schemas.microsoft.com/office/drawing/2014/main" id="{EA4FAAE0-048A-2573-B5F6-642AF4A83362}"/>
              </a:ext>
            </a:extLst>
          </p:cNvPr>
          <p:cNvSpPr/>
          <p:nvPr/>
        </p:nvSpPr>
        <p:spPr>
          <a:xfrm>
            <a:off x="11039850" y="3382010"/>
            <a:ext cx="72000" cy="720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latin typeface="Times New Roman" panose="02020603050405020304" pitchFamily="18" charset="0"/>
              <a:cs typeface="Times New Roman" panose="02020603050405020304" pitchFamily="18" charset="0"/>
            </a:endParaRPr>
          </a:p>
        </p:txBody>
      </p:sp>
      <p:sp>
        <p:nvSpPr>
          <p:cNvPr id="70" name="正方形/長方形 69">
            <a:extLst>
              <a:ext uri="{FF2B5EF4-FFF2-40B4-BE49-F238E27FC236}">
                <a16:creationId xmlns:a16="http://schemas.microsoft.com/office/drawing/2014/main" id="{F61404D8-6E74-4EE0-D0E1-5D261001F6D2}"/>
              </a:ext>
            </a:extLst>
          </p:cNvPr>
          <p:cNvSpPr/>
          <p:nvPr/>
        </p:nvSpPr>
        <p:spPr>
          <a:xfrm>
            <a:off x="11526499" y="3190637"/>
            <a:ext cx="72000" cy="720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latin typeface="Times New Roman" panose="02020603050405020304" pitchFamily="18" charset="0"/>
              <a:cs typeface="Times New Roman" panose="02020603050405020304" pitchFamily="18" charset="0"/>
            </a:endParaRPr>
          </a:p>
        </p:txBody>
      </p:sp>
      <p:sp>
        <p:nvSpPr>
          <p:cNvPr id="71" name="正方形/長方形 70">
            <a:extLst>
              <a:ext uri="{FF2B5EF4-FFF2-40B4-BE49-F238E27FC236}">
                <a16:creationId xmlns:a16="http://schemas.microsoft.com/office/drawing/2014/main" id="{4C53F899-55F1-84CA-646D-E51E27F74321}"/>
              </a:ext>
            </a:extLst>
          </p:cNvPr>
          <p:cNvSpPr/>
          <p:nvPr/>
        </p:nvSpPr>
        <p:spPr>
          <a:xfrm>
            <a:off x="10067362" y="3734625"/>
            <a:ext cx="72000" cy="720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latin typeface="Times New Roman" panose="02020603050405020304" pitchFamily="18" charset="0"/>
              <a:cs typeface="Times New Roman" panose="02020603050405020304" pitchFamily="18" charset="0"/>
            </a:endParaRPr>
          </a:p>
        </p:txBody>
      </p:sp>
      <p:cxnSp>
        <p:nvCxnSpPr>
          <p:cNvPr id="72" name="直線コネクタ 71">
            <a:extLst>
              <a:ext uri="{FF2B5EF4-FFF2-40B4-BE49-F238E27FC236}">
                <a16:creationId xmlns:a16="http://schemas.microsoft.com/office/drawing/2014/main" id="{7E03E781-EC6E-782E-1CD0-97F1DE6202F1}"/>
              </a:ext>
            </a:extLst>
          </p:cNvPr>
          <p:cNvCxnSpPr>
            <a:cxnSpLocks/>
            <a:stCxn id="66" idx="3"/>
            <a:endCxn id="67" idx="1"/>
          </p:cNvCxnSpPr>
          <p:nvPr/>
        </p:nvCxnSpPr>
        <p:spPr>
          <a:xfrm>
            <a:off x="9292289" y="3266036"/>
            <a:ext cx="336923" cy="237889"/>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3" name="直線コネクタ 72">
            <a:extLst>
              <a:ext uri="{FF2B5EF4-FFF2-40B4-BE49-F238E27FC236}">
                <a16:creationId xmlns:a16="http://schemas.microsoft.com/office/drawing/2014/main" id="{3706B6FE-4188-6B9C-BAAE-4929505E07E0}"/>
              </a:ext>
            </a:extLst>
          </p:cNvPr>
          <p:cNvCxnSpPr>
            <a:cxnSpLocks/>
            <a:stCxn id="67" idx="3"/>
            <a:endCxn id="71" idx="0"/>
          </p:cNvCxnSpPr>
          <p:nvPr/>
        </p:nvCxnSpPr>
        <p:spPr>
          <a:xfrm>
            <a:off x="9701212" y="3503925"/>
            <a:ext cx="402150" cy="230700"/>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4" name="直線コネクタ 73">
            <a:extLst>
              <a:ext uri="{FF2B5EF4-FFF2-40B4-BE49-F238E27FC236}">
                <a16:creationId xmlns:a16="http://schemas.microsoft.com/office/drawing/2014/main" id="{57C7F8A5-87B8-E139-5841-85FC3D6166D8}"/>
              </a:ext>
            </a:extLst>
          </p:cNvPr>
          <p:cNvCxnSpPr>
            <a:cxnSpLocks/>
            <a:stCxn id="68" idx="1"/>
            <a:endCxn id="71" idx="0"/>
          </p:cNvCxnSpPr>
          <p:nvPr/>
        </p:nvCxnSpPr>
        <p:spPr>
          <a:xfrm flipH="1">
            <a:off x="10103362" y="3599054"/>
            <a:ext cx="443112" cy="135571"/>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5" name="直線コネクタ 74">
            <a:extLst>
              <a:ext uri="{FF2B5EF4-FFF2-40B4-BE49-F238E27FC236}">
                <a16:creationId xmlns:a16="http://schemas.microsoft.com/office/drawing/2014/main" id="{A5A2F15A-4D15-BDB9-FB09-571CB1B32FD5}"/>
              </a:ext>
            </a:extLst>
          </p:cNvPr>
          <p:cNvCxnSpPr>
            <a:cxnSpLocks/>
            <a:stCxn id="69" idx="1"/>
            <a:endCxn id="68" idx="3"/>
          </p:cNvCxnSpPr>
          <p:nvPr/>
        </p:nvCxnSpPr>
        <p:spPr>
          <a:xfrm flipH="1">
            <a:off x="10618474" y="3418010"/>
            <a:ext cx="421376" cy="181044"/>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6" name="直線コネクタ 75">
            <a:extLst>
              <a:ext uri="{FF2B5EF4-FFF2-40B4-BE49-F238E27FC236}">
                <a16:creationId xmlns:a16="http://schemas.microsoft.com/office/drawing/2014/main" id="{397D06A6-BD4C-924A-DC29-D82148AC7660}"/>
              </a:ext>
            </a:extLst>
          </p:cNvPr>
          <p:cNvCxnSpPr>
            <a:cxnSpLocks/>
            <a:stCxn id="70" idx="1"/>
            <a:endCxn id="69" idx="3"/>
          </p:cNvCxnSpPr>
          <p:nvPr/>
        </p:nvCxnSpPr>
        <p:spPr>
          <a:xfrm flipH="1">
            <a:off x="11111850" y="3226637"/>
            <a:ext cx="414649" cy="191373"/>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7" name="テキスト ボックス 76">
            <a:extLst>
              <a:ext uri="{FF2B5EF4-FFF2-40B4-BE49-F238E27FC236}">
                <a16:creationId xmlns:a16="http://schemas.microsoft.com/office/drawing/2014/main" id="{B6783246-743A-4EEB-757B-14D03DA73E80}"/>
              </a:ext>
            </a:extLst>
          </p:cNvPr>
          <p:cNvSpPr txBox="1"/>
          <p:nvPr/>
        </p:nvSpPr>
        <p:spPr>
          <a:xfrm>
            <a:off x="9159287" y="5418460"/>
            <a:ext cx="2696902" cy="338554"/>
          </a:xfrm>
          <a:prstGeom prst="rect">
            <a:avLst/>
          </a:prstGeom>
          <a:noFill/>
        </p:spPr>
        <p:txBody>
          <a:bodyPr wrap="square" rtlCol="0">
            <a:spAutoFit/>
          </a:bodyPr>
          <a:lstStyle/>
          <a:p>
            <a:pPr algn="ctr"/>
            <a:r>
              <a:rPr kumimoji="1" lang="en-US" altLang="ja-JP" sz="1600" dirty="0">
                <a:latin typeface="Times New Roman" panose="02020603050405020304" pitchFamily="18" charset="0"/>
                <a:cs typeface="Times New Roman" panose="02020603050405020304" pitchFamily="18" charset="0"/>
              </a:rPr>
              <a:t>Operational Cost</a:t>
            </a:r>
            <a:r>
              <a:rPr kumimoji="1" lang="ja-JP" altLang="en-US" sz="1600" dirty="0">
                <a:latin typeface="Times New Roman" panose="02020603050405020304" pitchFamily="18" charset="0"/>
                <a:cs typeface="Times New Roman" panose="02020603050405020304" pitchFamily="18" charset="0"/>
              </a:rPr>
              <a:t> </a:t>
            </a:r>
            <a:r>
              <a:rPr kumimoji="1" lang="en-US" altLang="ja-JP" sz="1600" dirty="0">
                <a:latin typeface="Times New Roman" panose="02020603050405020304" pitchFamily="18" charset="0"/>
                <a:cs typeface="Times New Roman" panose="02020603050405020304" pitchFamily="18" charset="0"/>
              </a:rPr>
              <a:t>is $XX.</a:t>
            </a:r>
            <a:endParaRPr kumimoji="1" lang="ja-JP" altLang="en-US" sz="1600" dirty="0">
              <a:latin typeface="Times New Roman" panose="02020603050405020304" pitchFamily="18" charset="0"/>
              <a:cs typeface="Times New Roman" panose="02020603050405020304" pitchFamily="18" charset="0"/>
            </a:endParaRPr>
          </a:p>
        </p:txBody>
      </p:sp>
      <p:cxnSp>
        <p:nvCxnSpPr>
          <p:cNvPr id="78" name="直線コネクタ 77">
            <a:extLst>
              <a:ext uri="{FF2B5EF4-FFF2-40B4-BE49-F238E27FC236}">
                <a16:creationId xmlns:a16="http://schemas.microsoft.com/office/drawing/2014/main" id="{46FE02DC-34F8-2A40-8C47-F34A49C00120}"/>
              </a:ext>
            </a:extLst>
          </p:cNvPr>
          <p:cNvCxnSpPr/>
          <p:nvPr/>
        </p:nvCxnSpPr>
        <p:spPr>
          <a:xfrm>
            <a:off x="9128597" y="3101443"/>
            <a:ext cx="2810174" cy="0"/>
          </a:xfrm>
          <a:prstGeom prst="line">
            <a:avLst/>
          </a:prstGeom>
          <a:ln>
            <a:solidFill>
              <a:schemeClr val="accent4"/>
            </a:solidFill>
            <a:prstDash val="lg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9" name="直線コネクタ 78">
            <a:extLst>
              <a:ext uri="{FF2B5EF4-FFF2-40B4-BE49-F238E27FC236}">
                <a16:creationId xmlns:a16="http://schemas.microsoft.com/office/drawing/2014/main" id="{BE33CB50-2F21-7F24-F4EF-A6B3ABD985CA}"/>
              </a:ext>
            </a:extLst>
          </p:cNvPr>
          <p:cNvCxnSpPr/>
          <p:nvPr/>
        </p:nvCxnSpPr>
        <p:spPr>
          <a:xfrm>
            <a:off x="9128597" y="3838962"/>
            <a:ext cx="2810174" cy="0"/>
          </a:xfrm>
          <a:prstGeom prst="line">
            <a:avLst/>
          </a:prstGeom>
          <a:ln>
            <a:solidFill>
              <a:schemeClr val="accent4"/>
            </a:solidFill>
            <a:prstDash val="lg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0" name="直線コネクタ 79">
            <a:extLst>
              <a:ext uri="{FF2B5EF4-FFF2-40B4-BE49-F238E27FC236}">
                <a16:creationId xmlns:a16="http://schemas.microsoft.com/office/drawing/2014/main" id="{8FF87ABC-1E7C-7F20-CD79-6724BEAB6749}"/>
              </a:ext>
            </a:extLst>
          </p:cNvPr>
          <p:cNvCxnSpPr/>
          <p:nvPr/>
        </p:nvCxnSpPr>
        <p:spPr>
          <a:xfrm>
            <a:off x="9141387" y="4234699"/>
            <a:ext cx="2810174" cy="0"/>
          </a:xfrm>
          <a:prstGeom prst="line">
            <a:avLst/>
          </a:prstGeom>
          <a:ln>
            <a:solidFill>
              <a:schemeClr val="accent4"/>
            </a:solidFill>
            <a:prstDash val="lg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1" name="直線コネクタ 80">
            <a:extLst>
              <a:ext uri="{FF2B5EF4-FFF2-40B4-BE49-F238E27FC236}">
                <a16:creationId xmlns:a16="http://schemas.microsoft.com/office/drawing/2014/main" id="{3F7E827E-C18C-6638-2A09-BAEEEABB5085}"/>
              </a:ext>
            </a:extLst>
          </p:cNvPr>
          <p:cNvCxnSpPr/>
          <p:nvPr/>
        </p:nvCxnSpPr>
        <p:spPr>
          <a:xfrm>
            <a:off x="9141387" y="4972218"/>
            <a:ext cx="2810174" cy="0"/>
          </a:xfrm>
          <a:prstGeom prst="line">
            <a:avLst/>
          </a:prstGeom>
          <a:ln>
            <a:solidFill>
              <a:schemeClr val="accent4"/>
            </a:solidFill>
            <a:prstDash val="lg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2" name="正方形/長方形 81">
            <a:extLst>
              <a:ext uri="{FF2B5EF4-FFF2-40B4-BE49-F238E27FC236}">
                <a16:creationId xmlns:a16="http://schemas.microsoft.com/office/drawing/2014/main" id="{432B802B-35B5-6ACE-3B27-2CF5609B41CD}"/>
              </a:ext>
            </a:extLst>
          </p:cNvPr>
          <p:cNvSpPr/>
          <p:nvPr/>
        </p:nvSpPr>
        <p:spPr>
          <a:xfrm>
            <a:off x="9216704" y="4706230"/>
            <a:ext cx="72000" cy="720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latin typeface="Times New Roman" panose="02020603050405020304" pitchFamily="18" charset="0"/>
              <a:cs typeface="Times New Roman" panose="02020603050405020304" pitchFamily="18" charset="0"/>
            </a:endParaRPr>
          </a:p>
        </p:txBody>
      </p:sp>
      <p:sp>
        <p:nvSpPr>
          <p:cNvPr id="83" name="正方形/長方形 82">
            <a:extLst>
              <a:ext uri="{FF2B5EF4-FFF2-40B4-BE49-F238E27FC236}">
                <a16:creationId xmlns:a16="http://schemas.microsoft.com/office/drawing/2014/main" id="{F9E5B439-7CAB-5828-32A2-F57BDF7D8ACA}"/>
              </a:ext>
            </a:extLst>
          </p:cNvPr>
          <p:cNvSpPr/>
          <p:nvPr/>
        </p:nvSpPr>
        <p:spPr>
          <a:xfrm>
            <a:off x="9625627" y="4496444"/>
            <a:ext cx="72000" cy="720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latin typeface="Times New Roman" panose="02020603050405020304" pitchFamily="18" charset="0"/>
              <a:cs typeface="Times New Roman" panose="02020603050405020304" pitchFamily="18" charset="0"/>
            </a:endParaRPr>
          </a:p>
        </p:txBody>
      </p:sp>
      <p:sp>
        <p:nvSpPr>
          <p:cNvPr id="84" name="正方形/長方形 83">
            <a:extLst>
              <a:ext uri="{FF2B5EF4-FFF2-40B4-BE49-F238E27FC236}">
                <a16:creationId xmlns:a16="http://schemas.microsoft.com/office/drawing/2014/main" id="{F3BE5725-3C0D-FDD8-2FD3-39BF8F14E923}"/>
              </a:ext>
            </a:extLst>
          </p:cNvPr>
          <p:cNvSpPr/>
          <p:nvPr/>
        </p:nvSpPr>
        <p:spPr>
          <a:xfrm>
            <a:off x="10542889" y="4334398"/>
            <a:ext cx="72000" cy="720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latin typeface="Times New Roman" panose="02020603050405020304" pitchFamily="18" charset="0"/>
              <a:cs typeface="Times New Roman" panose="02020603050405020304" pitchFamily="18" charset="0"/>
            </a:endParaRPr>
          </a:p>
        </p:txBody>
      </p:sp>
      <p:sp>
        <p:nvSpPr>
          <p:cNvPr id="85" name="正方形/長方形 84">
            <a:extLst>
              <a:ext uri="{FF2B5EF4-FFF2-40B4-BE49-F238E27FC236}">
                <a16:creationId xmlns:a16="http://schemas.microsoft.com/office/drawing/2014/main" id="{952814C7-7FF5-48A4-21F5-55E9B604B406}"/>
              </a:ext>
            </a:extLst>
          </p:cNvPr>
          <p:cNvSpPr/>
          <p:nvPr/>
        </p:nvSpPr>
        <p:spPr>
          <a:xfrm>
            <a:off x="11036265" y="4305754"/>
            <a:ext cx="72000" cy="720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latin typeface="Times New Roman" panose="02020603050405020304" pitchFamily="18" charset="0"/>
              <a:cs typeface="Times New Roman" panose="02020603050405020304" pitchFamily="18" charset="0"/>
            </a:endParaRPr>
          </a:p>
        </p:txBody>
      </p:sp>
      <p:sp>
        <p:nvSpPr>
          <p:cNvPr id="86" name="正方形/長方形 85">
            <a:extLst>
              <a:ext uri="{FF2B5EF4-FFF2-40B4-BE49-F238E27FC236}">
                <a16:creationId xmlns:a16="http://schemas.microsoft.com/office/drawing/2014/main" id="{169F8155-32BF-307E-7331-55F1D989D042}"/>
              </a:ext>
            </a:extLst>
          </p:cNvPr>
          <p:cNvSpPr/>
          <p:nvPr/>
        </p:nvSpPr>
        <p:spPr>
          <a:xfrm>
            <a:off x="11522914" y="4371556"/>
            <a:ext cx="72000" cy="720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latin typeface="Times New Roman" panose="02020603050405020304" pitchFamily="18" charset="0"/>
              <a:cs typeface="Times New Roman" panose="02020603050405020304" pitchFamily="18" charset="0"/>
            </a:endParaRPr>
          </a:p>
        </p:txBody>
      </p:sp>
      <p:sp>
        <p:nvSpPr>
          <p:cNvPr id="87" name="正方形/長方形 86">
            <a:extLst>
              <a:ext uri="{FF2B5EF4-FFF2-40B4-BE49-F238E27FC236}">
                <a16:creationId xmlns:a16="http://schemas.microsoft.com/office/drawing/2014/main" id="{954AB663-007C-F084-7FC7-F5C0D29FA791}"/>
              </a:ext>
            </a:extLst>
          </p:cNvPr>
          <p:cNvSpPr/>
          <p:nvPr/>
        </p:nvSpPr>
        <p:spPr>
          <a:xfrm>
            <a:off x="10063777" y="4334519"/>
            <a:ext cx="72000" cy="720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latin typeface="Times New Roman" panose="02020603050405020304" pitchFamily="18" charset="0"/>
              <a:cs typeface="Times New Roman" panose="02020603050405020304" pitchFamily="18" charset="0"/>
            </a:endParaRPr>
          </a:p>
        </p:txBody>
      </p:sp>
      <p:cxnSp>
        <p:nvCxnSpPr>
          <p:cNvPr id="88" name="直線コネクタ 87">
            <a:extLst>
              <a:ext uri="{FF2B5EF4-FFF2-40B4-BE49-F238E27FC236}">
                <a16:creationId xmlns:a16="http://schemas.microsoft.com/office/drawing/2014/main" id="{F0B2FB55-D3F9-DB36-39BF-147842C564F2}"/>
              </a:ext>
            </a:extLst>
          </p:cNvPr>
          <p:cNvCxnSpPr>
            <a:cxnSpLocks/>
            <a:stCxn id="82" idx="3"/>
            <a:endCxn id="83" idx="1"/>
          </p:cNvCxnSpPr>
          <p:nvPr/>
        </p:nvCxnSpPr>
        <p:spPr>
          <a:xfrm flipV="1">
            <a:off x="9288704" y="4532444"/>
            <a:ext cx="336923" cy="209786"/>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9" name="直線コネクタ 88">
            <a:extLst>
              <a:ext uri="{FF2B5EF4-FFF2-40B4-BE49-F238E27FC236}">
                <a16:creationId xmlns:a16="http://schemas.microsoft.com/office/drawing/2014/main" id="{A540716C-FD95-92AF-C1DB-71967B3FDF5F}"/>
              </a:ext>
            </a:extLst>
          </p:cNvPr>
          <p:cNvCxnSpPr>
            <a:cxnSpLocks/>
            <a:stCxn id="83" idx="3"/>
            <a:endCxn id="87" idx="0"/>
          </p:cNvCxnSpPr>
          <p:nvPr/>
        </p:nvCxnSpPr>
        <p:spPr>
          <a:xfrm flipV="1">
            <a:off x="9697627" y="4334519"/>
            <a:ext cx="402150" cy="197925"/>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0" name="直線コネクタ 89">
            <a:extLst>
              <a:ext uri="{FF2B5EF4-FFF2-40B4-BE49-F238E27FC236}">
                <a16:creationId xmlns:a16="http://schemas.microsoft.com/office/drawing/2014/main" id="{C0FA22BD-E8A4-EA1D-78E8-563B3AB9C896}"/>
              </a:ext>
            </a:extLst>
          </p:cNvPr>
          <p:cNvCxnSpPr>
            <a:cxnSpLocks/>
            <a:stCxn id="84" idx="1"/>
            <a:endCxn id="87" idx="0"/>
          </p:cNvCxnSpPr>
          <p:nvPr/>
        </p:nvCxnSpPr>
        <p:spPr>
          <a:xfrm flipH="1" flipV="1">
            <a:off x="10099777" y="4334519"/>
            <a:ext cx="443112" cy="35879"/>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1" name="直線コネクタ 90">
            <a:extLst>
              <a:ext uri="{FF2B5EF4-FFF2-40B4-BE49-F238E27FC236}">
                <a16:creationId xmlns:a16="http://schemas.microsoft.com/office/drawing/2014/main" id="{DF24CD2C-E755-783D-780C-EFC0B2A9989D}"/>
              </a:ext>
            </a:extLst>
          </p:cNvPr>
          <p:cNvCxnSpPr>
            <a:cxnSpLocks/>
            <a:stCxn id="85" idx="1"/>
            <a:endCxn id="84" idx="3"/>
          </p:cNvCxnSpPr>
          <p:nvPr/>
        </p:nvCxnSpPr>
        <p:spPr>
          <a:xfrm flipH="1">
            <a:off x="10614889" y="4341754"/>
            <a:ext cx="421376" cy="28644"/>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2" name="直線コネクタ 91">
            <a:extLst>
              <a:ext uri="{FF2B5EF4-FFF2-40B4-BE49-F238E27FC236}">
                <a16:creationId xmlns:a16="http://schemas.microsoft.com/office/drawing/2014/main" id="{C83A4B0D-445A-E0C2-F653-DDEB9817F33B}"/>
              </a:ext>
            </a:extLst>
          </p:cNvPr>
          <p:cNvCxnSpPr>
            <a:cxnSpLocks/>
            <a:stCxn id="86" idx="1"/>
            <a:endCxn id="85" idx="3"/>
          </p:cNvCxnSpPr>
          <p:nvPr/>
        </p:nvCxnSpPr>
        <p:spPr>
          <a:xfrm flipH="1" flipV="1">
            <a:off x="11108265" y="4341754"/>
            <a:ext cx="414649" cy="65802"/>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3" name="テキスト ボックス 92">
                <a:extLst>
                  <a:ext uri="{FF2B5EF4-FFF2-40B4-BE49-F238E27FC236}">
                    <a16:creationId xmlns:a16="http://schemas.microsoft.com/office/drawing/2014/main" id="{8F4CDBBF-01F6-6393-EC1D-A02D1FD6C3FB}"/>
                  </a:ext>
                </a:extLst>
              </p:cNvPr>
              <p:cNvSpPr txBox="1"/>
              <p:nvPr/>
            </p:nvSpPr>
            <p:spPr>
              <a:xfrm>
                <a:off x="9090606" y="5088162"/>
                <a:ext cx="349775"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1600" b="0" i="1" smtClean="0">
                          <a:latin typeface="Cambria Math" panose="02040503050406030204" pitchFamily="18" charset="0"/>
                        </a:rPr>
                        <m:t>1</m:t>
                      </m:r>
                    </m:oMath>
                  </m:oMathPara>
                </a14:m>
                <a:endParaRPr kumimoji="1" lang="ja-JP" altLang="en-US" sz="1600" dirty="0">
                  <a:latin typeface="Times New Roman" panose="02020603050405020304" pitchFamily="18" charset="0"/>
                  <a:cs typeface="Times New Roman" panose="02020603050405020304" pitchFamily="18" charset="0"/>
                </a:endParaRPr>
              </a:p>
            </p:txBody>
          </p:sp>
        </mc:Choice>
        <mc:Fallback xmlns="">
          <p:sp>
            <p:nvSpPr>
              <p:cNvPr id="93" name="テキスト ボックス 92">
                <a:extLst>
                  <a:ext uri="{FF2B5EF4-FFF2-40B4-BE49-F238E27FC236}">
                    <a16:creationId xmlns:a16="http://schemas.microsoft.com/office/drawing/2014/main" id="{8F4CDBBF-01F6-6393-EC1D-A02D1FD6C3FB}"/>
                  </a:ext>
                </a:extLst>
              </p:cNvPr>
              <p:cNvSpPr txBox="1">
                <a:spLocks noRot="1" noChangeAspect="1" noMove="1" noResize="1" noEditPoints="1" noAdjustHandles="1" noChangeArrowheads="1" noChangeShapeType="1" noTextEdit="1"/>
              </p:cNvSpPr>
              <p:nvPr/>
            </p:nvSpPr>
            <p:spPr>
              <a:xfrm>
                <a:off x="9090606" y="5088162"/>
                <a:ext cx="349775" cy="338554"/>
              </a:xfrm>
              <a:prstGeom prst="rect">
                <a:avLst/>
              </a:prstGeom>
              <a:blipFill>
                <a:blip r:embed="rId2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4" name="テキスト ボックス 93">
                <a:extLst>
                  <a:ext uri="{FF2B5EF4-FFF2-40B4-BE49-F238E27FC236}">
                    <a16:creationId xmlns:a16="http://schemas.microsoft.com/office/drawing/2014/main" id="{44BFA009-6D63-E99A-BFAF-4437203189C9}"/>
                  </a:ext>
                </a:extLst>
              </p:cNvPr>
              <p:cNvSpPr txBox="1"/>
              <p:nvPr/>
            </p:nvSpPr>
            <p:spPr>
              <a:xfrm>
                <a:off x="11433312" y="5088162"/>
                <a:ext cx="349775"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1600" b="0" i="1" smtClean="0">
                          <a:latin typeface="Cambria Math" panose="02040503050406030204" pitchFamily="18" charset="0"/>
                        </a:rPr>
                        <m:t>𝐿</m:t>
                      </m:r>
                    </m:oMath>
                  </m:oMathPara>
                </a14:m>
                <a:endParaRPr kumimoji="1" lang="ja-JP" altLang="en-US" sz="1600" dirty="0">
                  <a:latin typeface="Times New Roman" panose="02020603050405020304" pitchFamily="18" charset="0"/>
                  <a:cs typeface="Times New Roman" panose="02020603050405020304" pitchFamily="18" charset="0"/>
                </a:endParaRPr>
              </a:p>
            </p:txBody>
          </p:sp>
        </mc:Choice>
        <mc:Fallback xmlns="">
          <p:sp>
            <p:nvSpPr>
              <p:cNvPr id="94" name="テキスト ボックス 93">
                <a:extLst>
                  <a:ext uri="{FF2B5EF4-FFF2-40B4-BE49-F238E27FC236}">
                    <a16:creationId xmlns:a16="http://schemas.microsoft.com/office/drawing/2014/main" id="{44BFA009-6D63-E99A-BFAF-4437203189C9}"/>
                  </a:ext>
                </a:extLst>
              </p:cNvPr>
              <p:cNvSpPr txBox="1">
                <a:spLocks noRot="1" noChangeAspect="1" noMove="1" noResize="1" noEditPoints="1" noAdjustHandles="1" noChangeArrowheads="1" noChangeShapeType="1" noTextEdit="1"/>
              </p:cNvSpPr>
              <p:nvPr/>
            </p:nvSpPr>
            <p:spPr>
              <a:xfrm>
                <a:off x="11433312" y="5088162"/>
                <a:ext cx="349775" cy="338554"/>
              </a:xfrm>
              <a:prstGeom prst="rect">
                <a:avLst/>
              </a:prstGeom>
              <a:blipFill>
                <a:blip r:embed="rId23"/>
                <a:stretch>
                  <a:fillRect/>
                </a:stretch>
              </a:blipFill>
            </p:spPr>
            <p:txBody>
              <a:bodyPr/>
              <a:lstStyle/>
              <a:p>
                <a:r>
                  <a:rPr lang="ja-JP" altLang="en-US">
                    <a:noFill/>
                  </a:rPr>
                  <a:t> </a:t>
                </a:r>
              </a:p>
            </p:txBody>
          </p:sp>
        </mc:Fallback>
      </mc:AlternateContent>
      <p:sp>
        <p:nvSpPr>
          <p:cNvPr id="95" name="正方形/長方形 94">
            <a:extLst>
              <a:ext uri="{FF2B5EF4-FFF2-40B4-BE49-F238E27FC236}">
                <a16:creationId xmlns:a16="http://schemas.microsoft.com/office/drawing/2014/main" id="{4F731A82-C168-72C8-478A-BE4D096C197A}"/>
              </a:ext>
            </a:extLst>
          </p:cNvPr>
          <p:cNvSpPr/>
          <p:nvPr/>
        </p:nvSpPr>
        <p:spPr>
          <a:xfrm rot="5400000">
            <a:off x="10096169" y="827595"/>
            <a:ext cx="515590" cy="327121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kumimoji="1" lang="en-US" altLang="ja-JP" dirty="0">
                <a:solidFill>
                  <a:schemeClr val="bg1"/>
                </a:solidFill>
                <a:latin typeface="Times New Roman" panose="02020603050405020304" pitchFamily="18" charset="0"/>
                <a:cs typeface="Times New Roman" panose="02020603050405020304" pitchFamily="18" charset="0"/>
              </a:rPr>
              <a:t>3. Calculation </a:t>
            </a:r>
          </a:p>
          <a:p>
            <a:pPr algn="ctr"/>
            <a:r>
              <a:rPr kumimoji="1" lang="en-US" altLang="ja-JP" dirty="0">
                <a:solidFill>
                  <a:schemeClr val="bg1"/>
                </a:solidFill>
                <a:latin typeface="Times New Roman" panose="02020603050405020304" pitchFamily="18" charset="0"/>
                <a:cs typeface="Times New Roman" panose="02020603050405020304" pitchFamily="18" charset="0"/>
              </a:rPr>
              <a:t>Operational Schedule</a:t>
            </a:r>
            <a:endParaRPr kumimoji="1" lang="ja-JP" altLang="en-US" dirty="0">
              <a:solidFill>
                <a:schemeClr val="bg1"/>
              </a:solidFill>
              <a:latin typeface="Times New Roman" panose="02020603050405020304" pitchFamily="18" charset="0"/>
              <a:cs typeface="Times New Roman" panose="02020603050405020304" pitchFamily="18" charset="0"/>
            </a:endParaRPr>
          </a:p>
        </p:txBody>
      </p:sp>
      <p:sp>
        <p:nvSpPr>
          <p:cNvPr id="96" name="二等辺三角形 95">
            <a:extLst>
              <a:ext uri="{FF2B5EF4-FFF2-40B4-BE49-F238E27FC236}">
                <a16:creationId xmlns:a16="http://schemas.microsoft.com/office/drawing/2014/main" id="{73E4F316-9702-6E33-A89A-F174924FF885}"/>
              </a:ext>
            </a:extLst>
          </p:cNvPr>
          <p:cNvSpPr/>
          <p:nvPr/>
        </p:nvSpPr>
        <p:spPr>
          <a:xfrm rot="5400000">
            <a:off x="7922839" y="4309971"/>
            <a:ext cx="889493" cy="228244"/>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latin typeface="Times New Roman" panose="02020603050405020304" pitchFamily="18" charset="0"/>
              <a:cs typeface="Times New Roman" panose="02020603050405020304" pitchFamily="18" charset="0"/>
            </a:endParaRPr>
          </a:p>
        </p:txBody>
      </p:sp>
      <p:sp>
        <p:nvSpPr>
          <p:cNvPr id="10" name="テキスト ボックス 9">
            <a:extLst>
              <a:ext uri="{FF2B5EF4-FFF2-40B4-BE49-F238E27FC236}">
                <a16:creationId xmlns:a16="http://schemas.microsoft.com/office/drawing/2014/main" id="{F36CA0A5-2D1F-0BFB-1CAE-9E37FDA242D7}"/>
              </a:ext>
            </a:extLst>
          </p:cNvPr>
          <p:cNvSpPr txBox="1"/>
          <p:nvPr/>
        </p:nvSpPr>
        <p:spPr>
          <a:xfrm>
            <a:off x="1179871" y="2877576"/>
            <a:ext cx="1580882" cy="307777"/>
          </a:xfrm>
          <a:prstGeom prst="rect">
            <a:avLst/>
          </a:prstGeom>
          <a:noFill/>
        </p:spPr>
        <p:txBody>
          <a:bodyPr wrap="none" rtlCol="0">
            <a:spAutoFit/>
          </a:bodyPr>
          <a:lstStyle/>
          <a:p>
            <a:r>
              <a:rPr kumimoji="1" lang="en-US" altLang="ja-JP" sz="1400" dirty="0">
                <a:solidFill>
                  <a:schemeClr val="tx1"/>
                </a:solidFill>
                <a:latin typeface="Times New Roman" panose="02020603050405020304" pitchFamily="18" charset="0"/>
                <a:cs typeface="Times New Roman" panose="02020603050405020304" pitchFamily="18" charset="0"/>
              </a:rPr>
              <a:t>Sample Flow Chart</a:t>
            </a:r>
            <a:endParaRPr kumimoji="1" lang="ja-JP" altLang="en-US" sz="14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47591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560C5BD5-1532-4087-ACF7-85710DC69FAA}"/>
              </a:ext>
            </a:extLst>
          </p:cNvPr>
          <p:cNvSpPr>
            <a:spLocks noGrp="1"/>
          </p:cNvSpPr>
          <p:nvPr>
            <p:ph type="title"/>
          </p:nvPr>
        </p:nvSpPr>
        <p:spPr>
          <a:xfrm>
            <a:off x="517055" y="244974"/>
            <a:ext cx="11400125" cy="518094"/>
          </a:xfrm>
        </p:spPr>
        <p:txBody>
          <a:bodyPr/>
          <a:lstStyle/>
          <a:p>
            <a:r>
              <a:rPr lang="en-US" altLang="ja-JP" dirty="0"/>
              <a:t>Flow Chart for RO Optimization</a:t>
            </a:r>
            <a:endParaRPr lang="en-US" dirty="0"/>
          </a:p>
        </p:txBody>
      </p:sp>
      <p:sp>
        <p:nvSpPr>
          <p:cNvPr id="3" name="スライド番号プレースホルダー 2">
            <a:extLst>
              <a:ext uri="{FF2B5EF4-FFF2-40B4-BE49-F238E27FC236}">
                <a16:creationId xmlns:a16="http://schemas.microsoft.com/office/drawing/2014/main" id="{ED23190D-575C-49DE-8293-87C3C1C8D779}"/>
              </a:ext>
            </a:extLst>
          </p:cNvPr>
          <p:cNvSpPr>
            <a:spLocks noGrp="1"/>
          </p:cNvSpPr>
          <p:nvPr>
            <p:ph type="sldNum" sz="quarter" idx="10"/>
          </p:nvPr>
        </p:nvSpPr>
        <p:spPr/>
        <p:txBody>
          <a:bodyPr/>
          <a:lstStyle/>
          <a:p>
            <a:fld id="{584EAAFE-CFE5-40AD-8E95-5BFF290DC5CF}" type="slidenum">
              <a:rPr kumimoji="1" lang="ja-JP" altLang="en-US" smtClean="0"/>
              <a:pPr/>
              <a:t>22</a:t>
            </a:fld>
            <a:endParaRPr kumimoji="1" lang="ja-JP" altLang="en-US"/>
          </a:p>
        </p:txBody>
      </p:sp>
      <p:sp>
        <p:nvSpPr>
          <p:cNvPr id="56" name="テキスト ボックス 55">
            <a:extLst>
              <a:ext uri="{FF2B5EF4-FFF2-40B4-BE49-F238E27FC236}">
                <a16:creationId xmlns:a16="http://schemas.microsoft.com/office/drawing/2014/main" id="{0B0BEDCB-767B-479F-9A9F-C888EB94015B}"/>
              </a:ext>
            </a:extLst>
          </p:cNvPr>
          <p:cNvSpPr txBox="1"/>
          <p:nvPr/>
        </p:nvSpPr>
        <p:spPr>
          <a:xfrm>
            <a:off x="571984" y="-20412"/>
            <a:ext cx="4521842" cy="338554"/>
          </a:xfrm>
          <a:prstGeom prst="rect">
            <a:avLst/>
          </a:prstGeom>
          <a:noFill/>
        </p:spPr>
        <p:txBody>
          <a:bodyPr wrap="square" rtlCol="0">
            <a:spAutoFit/>
          </a:bodyPr>
          <a:lstStyle/>
          <a:p>
            <a:r>
              <a:rPr lang="en-US" altLang="ja-JP" sz="1600" b="1" dirty="0">
                <a:solidFill>
                  <a:schemeClr val="bg1"/>
                </a:solidFill>
              </a:rPr>
              <a:t>3. RO</a:t>
            </a:r>
            <a:r>
              <a:rPr lang="ja-JP" altLang="en-US" sz="1600" b="1" dirty="0">
                <a:solidFill>
                  <a:schemeClr val="bg1"/>
                </a:solidFill>
              </a:rPr>
              <a:t> </a:t>
            </a:r>
            <a:r>
              <a:rPr lang="en-US" altLang="ja-JP" sz="1600" b="1" dirty="0">
                <a:solidFill>
                  <a:schemeClr val="bg1"/>
                </a:solidFill>
              </a:rPr>
              <a:t>Optimization Concept &gt; Flow Chart</a:t>
            </a:r>
            <a:endParaRPr kumimoji="1" lang="ja-JP" altLang="en-US" sz="1600" b="1" dirty="0">
              <a:solidFill>
                <a:schemeClr val="bg1"/>
              </a:solidFill>
            </a:endParaRPr>
          </a:p>
        </p:txBody>
      </p:sp>
      <p:pic>
        <p:nvPicPr>
          <p:cNvPr id="2" name="図 1">
            <a:extLst>
              <a:ext uri="{FF2B5EF4-FFF2-40B4-BE49-F238E27FC236}">
                <a16:creationId xmlns:a16="http://schemas.microsoft.com/office/drawing/2014/main" id="{EB3438DD-C3C4-0412-B8EB-81D8BEEA48E1}"/>
              </a:ext>
            </a:extLst>
          </p:cNvPr>
          <p:cNvPicPr>
            <a:picLocks noChangeAspect="1"/>
          </p:cNvPicPr>
          <p:nvPr/>
        </p:nvPicPr>
        <p:blipFill>
          <a:blip r:embed="rId3"/>
          <a:stretch>
            <a:fillRect/>
          </a:stretch>
        </p:blipFill>
        <p:spPr>
          <a:xfrm>
            <a:off x="232746" y="2050569"/>
            <a:ext cx="4933194" cy="2781552"/>
          </a:xfrm>
          <a:prstGeom prst="rect">
            <a:avLst/>
          </a:prstGeom>
        </p:spPr>
      </p:pic>
      <p:pic>
        <p:nvPicPr>
          <p:cNvPr id="4" name="図 3">
            <a:extLst>
              <a:ext uri="{FF2B5EF4-FFF2-40B4-BE49-F238E27FC236}">
                <a16:creationId xmlns:a16="http://schemas.microsoft.com/office/drawing/2014/main" id="{CADC8C3E-6C51-B21E-8B53-C6C0E46E8B21}"/>
              </a:ext>
            </a:extLst>
          </p:cNvPr>
          <p:cNvPicPr>
            <a:picLocks noChangeAspect="1"/>
          </p:cNvPicPr>
          <p:nvPr/>
        </p:nvPicPr>
        <p:blipFill>
          <a:blip r:embed="rId4"/>
          <a:stretch>
            <a:fillRect/>
          </a:stretch>
        </p:blipFill>
        <p:spPr>
          <a:xfrm>
            <a:off x="5734694" y="1918322"/>
            <a:ext cx="6139525" cy="3046045"/>
          </a:xfrm>
          <a:prstGeom prst="rect">
            <a:avLst/>
          </a:prstGeom>
        </p:spPr>
      </p:pic>
      <p:sp>
        <p:nvSpPr>
          <p:cNvPr id="6" name="テキスト プレースホルダー 5">
            <a:extLst>
              <a:ext uri="{FF2B5EF4-FFF2-40B4-BE49-F238E27FC236}">
                <a16:creationId xmlns:a16="http://schemas.microsoft.com/office/drawing/2014/main" id="{04501794-2649-F60E-55DF-A941807D7E5B}"/>
              </a:ext>
            </a:extLst>
          </p:cNvPr>
          <p:cNvSpPr>
            <a:spLocks noGrp="1"/>
          </p:cNvSpPr>
          <p:nvPr>
            <p:ph type="body" sz="quarter" idx="11"/>
          </p:nvPr>
        </p:nvSpPr>
        <p:spPr>
          <a:xfrm>
            <a:off x="517055" y="940286"/>
            <a:ext cx="11341887" cy="600165"/>
          </a:xfrm>
        </p:spPr>
        <p:txBody>
          <a:bodyPr/>
          <a:lstStyle/>
          <a:p>
            <a:r>
              <a:rPr lang="en-US" altLang="ja-JP" dirty="0"/>
              <a:t>We define the flow chart, variables, mathematical models.</a:t>
            </a:r>
          </a:p>
        </p:txBody>
      </p:sp>
      <p:sp>
        <p:nvSpPr>
          <p:cNvPr id="7" name="テキスト ボックス 6">
            <a:extLst>
              <a:ext uri="{FF2B5EF4-FFF2-40B4-BE49-F238E27FC236}">
                <a16:creationId xmlns:a16="http://schemas.microsoft.com/office/drawing/2014/main" id="{A5E6AB84-7123-CD1C-9D85-4A5D5D08EB1D}"/>
              </a:ext>
            </a:extLst>
          </p:cNvPr>
          <p:cNvSpPr txBox="1"/>
          <p:nvPr/>
        </p:nvSpPr>
        <p:spPr>
          <a:xfrm>
            <a:off x="1435032" y="1569928"/>
            <a:ext cx="2528622" cy="338554"/>
          </a:xfrm>
          <a:prstGeom prst="rect">
            <a:avLst/>
          </a:prstGeom>
          <a:noFill/>
        </p:spPr>
        <p:txBody>
          <a:bodyPr wrap="square" rtlCol="0">
            <a:spAutoFit/>
          </a:bodyPr>
          <a:lstStyle/>
          <a:p>
            <a:pPr algn="ctr"/>
            <a:r>
              <a:rPr kumimoji="1" lang="en-US" altLang="ja-JP" sz="1600" b="1" dirty="0">
                <a:solidFill>
                  <a:schemeClr val="tx1"/>
                </a:solidFill>
              </a:rPr>
              <a:t>RO Whole Part</a:t>
            </a:r>
            <a:endParaRPr kumimoji="1" lang="ja-JP" altLang="en-US" sz="1600" b="1" dirty="0">
              <a:solidFill>
                <a:schemeClr val="tx1"/>
              </a:solidFill>
            </a:endParaRPr>
          </a:p>
        </p:txBody>
      </p:sp>
      <p:sp>
        <p:nvSpPr>
          <p:cNvPr id="8" name="テキスト ボックス 7">
            <a:extLst>
              <a:ext uri="{FF2B5EF4-FFF2-40B4-BE49-F238E27FC236}">
                <a16:creationId xmlns:a16="http://schemas.microsoft.com/office/drawing/2014/main" id="{3CA8A2A7-97A3-A234-BCA0-80C64305E96B}"/>
              </a:ext>
            </a:extLst>
          </p:cNvPr>
          <p:cNvSpPr txBox="1"/>
          <p:nvPr/>
        </p:nvSpPr>
        <p:spPr>
          <a:xfrm>
            <a:off x="7416230" y="1569928"/>
            <a:ext cx="2528622" cy="338554"/>
          </a:xfrm>
          <a:prstGeom prst="rect">
            <a:avLst/>
          </a:prstGeom>
          <a:noFill/>
        </p:spPr>
        <p:txBody>
          <a:bodyPr wrap="square" rtlCol="0">
            <a:spAutoFit/>
          </a:bodyPr>
          <a:lstStyle/>
          <a:p>
            <a:pPr algn="ctr"/>
            <a:r>
              <a:rPr kumimoji="1" lang="en-US" altLang="ja-JP" sz="1600" b="1" dirty="0">
                <a:solidFill>
                  <a:schemeClr val="tx1"/>
                </a:solidFill>
              </a:rPr>
              <a:t>RO Each Stage Part</a:t>
            </a:r>
            <a:endParaRPr kumimoji="1" lang="ja-JP" altLang="en-US" sz="1600" b="1" dirty="0">
              <a:solidFill>
                <a:schemeClr val="tx1"/>
              </a:solidFill>
            </a:endParaRPr>
          </a:p>
        </p:txBody>
      </p:sp>
      <p:sp>
        <p:nvSpPr>
          <p:cNvPr id="11" name="フローチャート: 磁気ディスク 10">
            <a:extLst>
              <a:ext uri="{FF2B5EF4-FFF2-40B4-BE49-F238E27FC236}">
                <a16:creationId xmlns:a16="http://schemas.microsoft.com/office/drawing/2014/main" id="{A06D9730-2D4B-0891-D0E2-35C48A121AE0}"/>
              </a:ext>
            </a:extLst>
          </p:cNvPr>
          <p:cNvSpPr/>
          <p:nvPr/>
        </p:nvSpPr>
        <p:spPr>
          <a:xfrm>
            <a:off x="1612734" y="5451613"/>
            <a:ext cx="463463" cy="531522"/>
          </a:xfrm>
          <a:prstGeom prst="flowChartMagneticDisk">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2" name="テキスト ボックス 11">
            <a:extLst>
              <a:ext uri="{FF2B5EF4-FFF2-40B4-BE49-F238E27FC236}">
                <a16:creationId xmlns:a16="http://schemas.microsoft.com/office/drawing/2014/main" id="{6E4BCBFD-A805-1722-BED4-C2BAC2E04982}"/>
              </a:ext>
            </a:extLst>
          </p:cNvPr>
          <p:cNvSpPr txBox="1"/>
          <p:nvPr/>
        </p:nvSpPr>
        <p:spPr>
          <a:xfrm>
            <a:off x="2076197" y="5550540"/>
            <a:ext cx="2148214" cy="338554"/>
          </a:xfrm>
          <a:prstGeom prst="rect">
            <a:avLst/>
          </a:prstGeom>
          <a:noFill/>
        </p:spPr>
        <p:txBody>
          <a:bodyPr wrap="square" rtlCol="0">
            <a:spAutoFit/>
          </a:bodyPr>
          <a:lstStyle/>
          <a:p>
            <a:pPr algn="ctr"/>
            <a:r>
              <a:rPr kumimoji="1" lang="en-US" altLang="ja-JP" sz="1600" dirty="0">
                <a:solidFill>
                  <a:schemeClr val="tx1"/>
                </a:solidFill>
              </a:rPr>
              <a:t>Exogenous Variable</a:t>
            </a:r>
            <a:endParaRPr kumimoji="1" lang="ja-JP" altLang="en-US" sz="1600" dirty="0">
              <a:solidFill>
                <a:schemeClr val="tx1"/>
              </a:solidFill>
            </a:endParaRPr>
          </a:p>
        </p:txBody>
      </p:sp>
      <p:sp>
        <p:nvSpPr>
          <p:cNvPr id="13" name="正方形/長方形 12">
            <a:extLst>
              <a:ext uri="{FF2B5EF4-FFF2-40B4-BE49-F238E27FC236}">
                <a16:creationId xmlns:a16="http://schemas.microsoft.com/office/drawing/2014/main" id="{82518D40-4AC4-1BBF-47EA-BBAFEC24220C}"/>
              </a:ext>
            </a:extLst>
          </p:cNvPr>
          <p:cNvSpPr/>
          <p:nvPr/>
        </p:nvSpPr>
        <p:spPr>
          <a:xfrm>
            <a:off x="4745379" y="5451613"/>
            <a:ext cx="523816" cy="531522"/>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4" name="テキスト ボックス 13">
            <a:extLst>
              <a:ext uri="{FF2B5EF4-FFF2-40B4-BE49-F238E27FC236}">
                <a16:creationId xmlns:a16="http://schemas.microsoft.com/office/drawing/2014/main" id="{45253F49-8217-CF48-1713-BB533BA4E986}"/>
              </a:ext>
            </a:extLst>
          </p:cNvPr>
          <p:cNvSpPr txBox="1"/>
          <p:nvPr/>
        </p:nvSpPr>
        <p:spPr>
          <a:xfrm>
            <a:off x="5269195" y="5424986"/>
            <a:ext cx="2148214" cy="584775"/>
          </a:xfrm>
          <a:prstGeom prst="rect">
            <a:avLst/>
          </a:prstGeom>
          <a:noFill/>
        </p:spPr>
        <p:txBody>
          <a:bodyPr wrap="square" rtlCol="0">
            <a:spAutoFit/>
          </a:bodyPr>
          <a:lstStyle/>
          <a:p>
            <a:pPr algn="ctr"/>
            <a:r>
              <a:rPr kumimoji="1" lang="en-US" altLang="ja-JP" sz="1600" dirty="0">
                <a:solidFill>
                  <a:schemeClr val="tx1"/>
                </a:solidFill>
              </a:rPr>
              <a:t>Predictive Variable</a:t>
            </a:r>
          </a:p>
          <a:p>
            <a:pPr algn="ctr"/>
            <a:r>
              <a:rPr kumimoji="1" lang="en-US" altLang="ja-JP" sz="1600" dirty="0"/>
              <a:t>(water quality)</a:t>
            </a:r>
            <a:endParaRPr kumimoji="1" lang="ja-JP" altLang="en-US" sz="1600" dirty="0">
              <a:solidFill>
                <a:schemeClr val="tx1"/>
              </a:solidFill>
            </a:endParaRPr>
          </a:p>
        </p:txBody>
      </p:sp>
      <p:sp>
        <p:nvSpPr>
          <p:cNvPr id="15" name="六角形 14">
            <a:extLst>
              <a:ext uri="{FF2B5EF4-FFF2-40B4-BE49-F238E27FC236}">
                <a16:creationId xmlns:a16="http://schemas.microsoft.com/office/drawing/2014/main" id="{0E0223FB-A86E-AC5A-368C-458731BF6371}"/>
              </a:ext>
            </a:extLst>
          </p:cNvPr>
          <p:cNvSpPr/>
          <p:nvPr/>
        </p:nvSpPr>
        <p:spPr>
          <a:xfrm>
            <a:off x="7904785" y="5428841"/>
            <a:ext cx="638827" cy="584775"/>
          </a:xfrm>
          <a:prstGeom prst="hexagon">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6" name="テキスト ボックス 15">
            <a:extLst>
              <a:ext uri="{FF2B5EF4-FFF2-40B4-BE49-F238E27FC236}">
                <a16:creationId xmlns:a16="http://schemas.microsoft.com/office/drawing/2014/main" id="{5F525844-C749-58D4-C38F-9E76C4E47267}"/>
              </a:ext>
            </a:extLst>
          </p:cNvPr>
          <p:cNvSpPr txBox="1"/>
          <p:nvPr/>
        </p:nvSpPr>
        <p:spPr>
          <a:xfrm>
            <a:off x="8543612" y="5410886"/>
            <a:ext cx="2148214" cy="584775"/>
          </a:xfrm>
          <a:prstGeom prst="rect">
            <a:avLst/>
          </a:prstGeom>
          <a:noFill/>
        </p:spPr>
        <p:txBody>
          <a:bodyPr wrap="square" rtlCol="0">
            <a:spAutoFit/>
          </a:bodyPr>
          <a:lstStyle/>
          <a:p>
            <a:pPr algn="ctr"/>
            <a:r>
              <a:rPr kumimoji="1" lang="en-US" altLang="ja-JP" sz="1600" dirty="0">
                <a:solidFill>
                  <a:schemeClr val="tx1"/>
                </a:solidFill>
              </a:rPr>
              <a:t>Mathematical Model</a:t>
            </a:r>
          </a:p>
          <a:p>
            <a:pPr algn="ctr"/>
            <a:r>
              <a:rPr kumimoji="1" lang="en-US" altLang="ja-JP" sz="1600" dirty="0"/>
              <a:t>(prediction model)</a:t>
            </a:r>
            <a:endParaRPr kumimoji="1" lang="ja-JP" altLang="en-US" sz="1600" dirty="0">
              <a:solidFill>
                <a:schemeClr val="tx1"/>
              </a:solidFill>
            </a:endParaRPr>
          </a:p>
        </p:txBody>
      </p:sp>
      <p:sp>
        <p:nvSpPr>
          <p:cNvPr id="23" name="正方形/長方形 22">
            <a:extLst>
              <a:ext uri="{FF2B5EF4-FFF2-40B4-BE49-F238E27FC236}">
                <a16:creationId xmlns:a16="http://schemas.microsoft.com/office/drawing/2014/main" id="{40B3B6EE-6E23-3E6D-34C4-F8F13AB0ECA4}"/>
              </a:ext>
            </a:extLst>
          </p:cNvPr>
          <p:cNvSpPr/>
          <p:nvPr/>
        </p:nvSpPr>
        <p:spPr>
          <a:xfrm>
            <a:off x="2956956" y="4243270"/>
            <a:ext cx="285008" cy="313077"/>
          </a:xfrm>
          <a:prstGeom prst="rect">
            <a:avLst/>
          </a:prstGeom>
          <a:noFill/>
          <a:ln>
            <a:solidFill>
              <a:schemeClr val="accent4"/>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4" name="正方形/長方形 23">
            <a:extLst>
              <a:ext uri="{FF2B5EF4-FFF2-40B4-BE49-F238E27FC236}">
                <a16:creationId xmlns:a16="http://schemas.microsoft.com/office/drawing/2014/main" id="{692FA396-AC6B-932E-B904-92FAF32C6232}"/>
              </a:ext>
            </a:extLst>
          </p:cNvPr>
          <p:cNvSpPr/>
          <p:nvPr/>
        </p:nvSpPr>
        <p:spPr>
          <a:xfrm>
            <a:off x="8246729" y="2250728"/>
            <a:ext cx="285008" cy="313077"/>
          </a:xfrm>
          <a:prstGeom prst="rect">
            <a:avLst/>
          </a:prstGeom>
          <a:noFill/>
          <a:ln>
            <a:solidFill>
              <a:schemeClr val="accent4"/>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5" name="正方形/長方形 24">
            <a:extLst>
              <a:ext uri="{FF2B5EF4-FFF2-40B4-BE49-F238E27FC236}">
                <a16:creationId xmlns:a16="http://schemas.microsoft.com/office/drawing/2014/main" id="{DC53B341-43EC-7CF9-967F-1E753896E686}"/>
              </a:ext>
            </a:extLst>
          </p:cNvPr>
          <p:cNvSpPr/>
          <p:nvPr/>
        </p:nvSpPr>
        <p:spPr>
          <a:xfrm>
            <a:off x="10204179" y="3061387"/>
            <a:ext cx="285008" cy="313077"/>
          </a:xfrm>
          <a:prstGeom prst="rect">
            <a:avLst/>
          </a:prstGeom>
          <a:noFill/>
          <a:ln>
            <a:solidFill>
              <a:schemeClr val="accent4"/>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6" name="正方形/長方形 25">
            <a:extLst>
              <a:ext uri="{FF2B5EF4-FFF2-40B4-BE49-F238E27FC236}">
                <a16:creationId xmlns:a16="http://schemas.microsoft.com/office/drawing/2014/main" id="{68D6168F-C07C-FF32-171F-E481A3D5215A}"/>
              </a:ext>
            </a:extLst>
          </p:cNvPr>
          <p:cNvSpPr/>
          <p:nvPr/>
        </p:nvSpPr>
        <p:spPr>
          <a:xfrm>
            <a:off x="10465437" y="4627378"/>
            <a:ext cx="285008" cy="313077"/>
          </a:xfrm>
          <a:prstGeom prst="rect">
            <a:avLst/>
          </a:prstGeom>
          <a:noFill/>
          <a:ln>
            <a:solidFill>
              <a:schemeClr val="accent4"/>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Tree>
    <p:extLst>
      <p:ext uri="{BB962C8B-B14F-4D97-AF65-F5344CB8AC3E}">
        <p14:creationId xmlns:p14="http://schemas.microsoft.com/office/powerpoint/2010/main" val="19534643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560C5BD5-1532-4087-ACF7-85710DC69FAA}"/>
              </a:ext>
            </a:extLst>
          </p:cNvPr>
          <p:cNvSpPr>
            <a:spLocks noGrp="1"/>
          </p:cNvSpPr>
          <p:nvPr>
            <p:ph type="title"/>
          </p:nvPr>
        </p:nvSpPr>
        <p:spPr>
          <a:xfrm>
            <a:off x="517055" y="250825"/>
            <a:ext cx="11400125" cy="518094"/>
          </a:xfrm>
        </p:spPr>
        <p:txBody>
          <a:bodyPr/>
          <a:lstStyle/>
          <a:p>
            <a:r>
              <a:rPr lang="en-US" altLang="ja-JP" dirty="0"/>
              <a:t>Optimization Problem</a:t>
            </a:r>
            <a:endParaRPr lang="en-US" dirty="0"/>
          </a:p>
        </p:txBody>
      </p:sp>
      <p:sp>
        <p:nvSpPr>
          <p:cNvPr id="3" name="スライド番号プレースホルダー 2">
            <a:extLst>
              <a:ext uri="{FF2B5EF4-FFF2-40B4-BE49-F238E27FC236}">
                <a16:creationId xmlns:a16="http://schemas.microsoft.com/office/drawing/2014/main" id="{ED23190D-575C-49DE-8293-87C3C1C8D779}"/>
              </a:ext>
            </a:extLst>
          </p:cNvPr>
          <p:cNvSpPr>
            <a:spLocks noGrp="1"/>
          </p:cNvSpPr>
          <p:nvPr>
            <p:ph type="sldNum" sz="quarter" idx="10"/>
          </p:nvPr>
        </p:nvSpPr>
        <p:spPr/>
        <p:txBody>
          <a:bodyPr/>
          <a:lstStyle/>
          <a:p>
            <a:fld id="{584EAAFE-CFE5-40AD-8E95-5BFF290DC5CF}" type="slidenum">
              <a:rPr kumimoji="1" lang="ja-JP" altLang="en-US" smtClean="0"/>
              <a:pPr/>
              <a:t>23</a:t>
            </a:fld>
            <a:endParaRPr kumimoji="1" lang="ja-JP" altLang="en-US"/>
          </a:p>
        </p:txBody>
      </p:sp>
      <p:sp>
        <p:nvSpPr>
          <p:cNvPr id="26" name="テキスト ボックス 25">
            <a:extLst>
              <a:ext uri="{FF2B5EF4-FFF2-40B4-BE49-F238E27FC236}">
                <a16:creationId xmlns:a16="http://schemas.microsoft.com/office/drawing/2014/main" id="{878A06C2-9BE0-4228-8673-300CDCCC55B4}"/>
              </a:ext>
            </a:extLst>
          </p:cNvPr>
          <p:cNvSpPr txBox="1"/>
          <p:nvPr/>
        </p:nvSpPr>
        <p:spPr>
          <a:xfrm>
            <a:off x="571984" y="-20412"/>
            <a:ext cx="5423558" cy="338554"/>
          </a:xfrm>
          <a:prstGeom prst="rect">
            <a:avLst/>
          </a:prstGeom>
          <a:noFill/>
        </p:spPr>
        <p:txBody>
          <a:bodyPr wrap="square" rtlCol="0">
            <a:spAutoFit/>
          </a:bodyPr>
          <a:lstStyle/>
          <a:p>
            <a:r>
              <a:rPr lang="en-US" altLang="ja-JP" sz="1600" b="1" dirty="0">
                <a:solidFill>
                  <a:schemeClr val="bg1"/>
                </a:solidFill>
              </a:rPr>
              <a:t>3. RO</a:t>
            </a:r>
            <a:r>
              <a:rPr lang="ja-JP" altLang="en-US" sz="1600" b="1" dirty="0">
                <a:solidFill>
                  <a:schemeClr val="bg1"/>
                </a:solidFill>
              </a:rPr>
              <a:t> </a:t>
            </a:r>
            <a:r>
              <a:rPr lang="en-US" altLang="ja-JP" sz="1600" b="1" dirty="0">
                <a:solidFill>
                  <a:schemeClr val="bg1"/>
                </a:solidFill>
              </a:rPr>
              <a:t>Optimization Concept &gt; Problem Formulation</a:t>
            </a:r>
            <a:endParaRPr kumimoji="1" lang="ja-JP" altLang="en-US" sz="1600" b="1" dirty="0">
              <a:solidFill>
                <a:schemeClr val="bg1"/>
              </a:solidFill>
            </a:endParaRPr>
          </a:p>
        </p:txBody>
      </p:sp>
      <mc:AlternateContent xmlns:mc="http://schemas.openxmlformats.org/markup-compatibility/2006">
        <mc:Choice xmlns:a14="http://schemas.microsoft.com/office/drawing/2010/main" Requires="a14">
          <p:sp>
            <p:nvSpPr>
              <p:cNvPr id="8" name="テキスト ボックス 7">
                <a:extLst>
                  <a:ext uri="{FF2B5EF4-FFF2-40B4-BE49-F238E27FC236}">
                    <a16:creationId xmlns:a16="http://schemas.microsoft.com/office/drawing/2014/main" id="{3BE3F57B-2D4E-A29B-0121-402362BFD035}"/>
                  </a:ext>
                </a:extLst>
              </p:cNvPr>
              <p:cNvSpPr txBox="1"/>
              <p:nvPr/>
            </p:nvSpPr>
            <p:spPr>
              <a:xfrm>
                <a:off x="2973557" y="1747933"/>
                <a:ext cx="3121272" cy="78470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altLang="ja-JP" sz="1600" b="0" i="1" smtClean="0">
                          <a:latin typeface="Cambria Math" panose="02040503050406030204" pitchFamily="18" charset="0"/>
                        </a:rPr>
                        <m:t>𝑓</m:t>
                      </m:r>
                      <m:d>
                        <m:dPr>
                          <m:ctrlPr>
                            <a:rPr lang="en-US" altLang="ja-JP" sz="1600" b="0" i="1" smtClean="0">
                              <a:latin typeface="Cambria Math" panose="02040503050406030204" pitchFamily="18" charset="0"/>
                            </a:rPr>
                          </m:ctrlPr>
                        </m:dPr>
                        <m:e>
                          <m:r>
                            <a:rPr lang="en-US" altLang="ja-JP" sz="1600" b="1" i="1" smtClean="0">
                              <a:latin typeface="Cambria Math" panose="02040503050406030204" pitchFamily="18" charset="0"/>
                            </a:rPr>
                            <m:t>𝒙</m:t>
                          </m:r>
                        </m:e>
                      </m:d>
                      <m:r>
                        <a:rPr lang="en-US" altLang="ja-JP" sz="1600" b="0" i="1" smtClean="0">
                          <a:latin typeface="Cambria Math" panose="02040503050406030204" pitchFamily="18" charset="0"/>
                        </a:rPr>
                        <m:t>=</m:t>
                      </m:r>
                      <m:nary>
                        <m:naryPr>
                          <m:chr m:val="∑"/>
                          <m:ctrlPr>
                            <a:rPr lang="en-US" altLang="ja-JP" sz="1600" i="1">
                              <a:latin typeface="Cambria Math" panose="02040503050406030204" pitchFamily="18" charset="0"/>
                            </a:rPr>
                          </m:ctrlPr>
                        </m:naryPr>
                        <m:sub>
                          <m:r>
                            <m:rPr>
                              <m:brk m:alnAt="23"/>
                            </m:rPr>
                            <a:rPr lang="en-US" altLang="ja-JP" sz="1600" b="0" i="1" smtClean="0">
                              <a:latin typeface="Cambria Math" panose="02040503050406030204" pitchFamily="18" charset="0"/>
                            </a:rPr>
                            <m:t>𝑡</m:t>
                          </m:r>
                          <m:r>
                            <a:rPr lang="en-US" altLang="ja-JP" sz="1600" b="0" i="1" smtClean="0">
                              <a:latin typeface="Cambria Math" panose="02040503050406030204" pitchFamily="18" charset="0"/>
                            </a:rPr>
                            <m:t>=1</m:t>
                          </m:r>
                        </m:sub>
                        <m:sup>
                          <m:r>
                            <a:rPr lang="en-US" altLang="ja-JP" sz="1600" b="0" i="1" smtClean="0">
                              <a:latin typeface="Cambria Math" panose="02040503050406030204" pitchFamily="18" charset="0"/>
                            </a:rPr>
                            <m:t>𝑇</m:t>
                          </m:r>
                        </m:sup>
                        <m:e>
                          <m:r>
                            <a:rPr lang="en-US" altLang="ja-JP" sz="1600" b="0" i="1" smtClean="0">
                              <a:latin typeface="Cambria Math" panose="02040503050406030204" pitchFamily="18" charset="0"/>
                            </a:rPr>
                            <m:t>(</m:t>
                          </m:r>
                          <m:sSub>
                            <m:sSubPr>
                              <m:ctrlPr>
                                <a:rPr lang="en-US" altLang="ja-JP" sz="1600" b="0" i="1" smtClean="0">
                                  <a:latin typeface="Cambria Math" panose="02040503050406030204" pitchFamily="18" charset="0"/>
                                </a:rPr>
                              </m:ctrlPr>
                            </m:sSubPr>
                            <m:e>
                              <m:r>
                                <a:rPr lang="en-US" altLang="ja-JP" sz="1600" b="0" i="1" smtClean="0">
                                  <a:latin typeface="Cambria Math" panose="02040503050406030204" pitchFamily="18" charset="0"/>
                                </a:rPr>
                                <m:t>𝑐</m:t>
                              </m:r>
                            </m:e>
                            <m:sub>
                              <m:r>
                                <a:rPr lang="en-US" altLang="ja-JP" sz="1600" b="0" i="1" smtClean="0">
                                  <a:latin typeface="Cambria Math" panose="02040503050406030204" pitchFamily="18" charset="0"/>
                                </a:rPr>
                                <m:t>𝐼𝐷</m:t>
                              </m:r>
                              <m:r>
                                <a:rPr lang="en-US" altLang="ja-JP" sz="1600" b="0" i="1" smtClean="0">
                                  <a:latin typeface="Cambria Math" panose="02040503050406030204" pitchFamily="18" charset="0"/>
                                </a:rPr>
                                <m:t>000</m:t>
                              </m:r>
                            </m:sub>
                          </m:sSub>
                          <m:d>
                            <m:dPr>
                              <m:begChr m:val="["/>
                              <m:endChr m:val="]"/>
                              <m:ctrlPr>
                                <a:rPr lang="en-US" altLang="ja-JP" sz="1600" b="0" i="1" smtClean="0">
                                  <a:latin typeface="Cambria Math" panose="02040503050406030204" pitchFamily="18" charset="0"/>
                                </a:rPr>
                              </m:ctrlPr>
                            </m:dPr>
                            <m:e>
                              <m:r>
                                <a:rPr lang="en-US" altLang="ja-JP" sz="1600" b="0" i="1" smtClean="0">
                                  <a:latin typeface="Cambria Math" panose="02040503050406030204" pitchFamily="18" charset="0"/>
                                </a:rPr>
                                <m:t>𝑡</m:t>
                              </m:r>
                            </m:e>
                          </m:d>
                          <m:r>
                            <a:rPr lang="en-US" altLang="ja-JP" sz="1600" b="0" i="1" smtClean="0">
                              <a:latin typeface="Cambria Math" panose="02040503050406030204" pitchFamily="18" charset="0"/>
                            </a:rPr>
                            <m:t>∗</m:t>
                          </m:r>
                          <m:r>
                            <a:rPr lang="en-US" altLang="ja-JP" sz="1600" b="0" i="1" smtClean="0">
                              <a:latin typeface="Cambria Math" panose="02040503050406030204" pitchFamily="18" charset="0"/>
                            </a:rPr>
                            <m:t>𝐼𝐷</m:t>
                          </m:r>
                          <m:r>
                            <a:rPr lang="en-US" altLang="ja-JP" sz="1600" b="0" i="1" smtClean="0">
                              <a:latin typeface="Cambria Math" panose="02040503050406030204" pitchFamily="18" charset="0"/>
                            </a:rPr>
                            <m:t>000</m:t>
                          </m:r>
                          <m:d>
                            <m:dPr>
                              <m:begChr m:val="["/>
                              <m:endChr m:val="]"/>
                              <m:ctrlPr>
                                <a:rPr lang="en-US" altLang="ja-JP" sz="1600" b="0" i="1" smtClean="0">
                                  <a:latin typeface="Cambria Math" panose="02040503050406030204" pitchFamily="18" charset="0"/>
                                </a:rPr>
                              </m:ctrlPr>
                            </m:dPr>
                            <m:e>
                              <m:r>
                                <a:rPr lang="en-US" altLang="ja-JP" sz="1600" b="0" i="1" smtClean="0">
                                  <a:latin typeface="Cambria Math" panose="02040503050406030204" pitchFamily="18" charset="0"/>
                                </a:rPr>
                                <m:t>𝑡</m:t>
                              </m:r>
                            </m:e>
                          </m:d>
                          <m:r>
                            <a:rPr lang="en-US" altLang="ja-JP" sz="1600" b="0" i="1" smtClean="0">
                              <a:latin typeface="Cambria Math" panose="02040503050406030204" pitchFamily="18" charset="0"/>
                            </a:rPr>
                            <m:t>)</m:t>
                          </m:r>
                        </m:e>
                      </m:nary>
                    </m:oMath>
                  </m:oMathPara>
                </a14:m>
                <a:endParaRPr kumimoji="1" lang="ja-JP" altLang="en-US" sz="1600" dirty="0"/>
              </a:p>
            </p:txBody>
          </p:sp>
        </mc:Choice>
        <mc:Fallback>
          <p:sp>
            <p:nvSpPr>
              <p:cNvPr id="8" name="テキスト ボックス 7">
                <a:extLst>
                  <a:ext uri="{FF2B5EF4-FFF2-40B4-BE49-F238E27FC236}">
                    <a16:creationId xmlns:a16="http://schemas.microsoft.com/office/drawing/2014/main" id="{3BE3F57B-2D4E-A29B-0121-402362BFD035}"/>
                  </a:ext>
                </a:extLst>
              </p:cNvPr>
              <p:cNvSpPr txBox="1">
                <a:spLocks noRot="1" noChangeAspect="1" noMove="1" noResize="1" noEditPoints="1" noAdjustHandles="1" noChangeArrowheads="1" noChangeShapeType="1" noTextEdit="1"/>
              </p:cNvSpPr>
              <p:nvPr/>
            </p:nvSpPr>
            <p:spPr>
              <a:xfrm>
                <a:off x="2973557" y="1747933"/>
                <a:ext cx="3121272" cy="784702"/>
              </a:xfrm>
              <a:prstGeom prst="rect">
                <a:avLst/>
              </a:prstGeom>
              <a:blipFill>
                <a:blip r:embed="rId3"/>
                <a:stretch>
                  <a:fillRect/>
                </a:stretch>
              </a:blipFill>
            </p:spPr>
            <p:txBody>
              <a:bodyPr/>
              <a:lstStyle/>
              <a:p>
                <a:r>
                  <a:rPr lang="ja-JP" altLang="en-US">
                    <a:noFill/>
                  </a:rPr>
                  <a:t> </a:t>
                </a:r>
              </a:p>
            </p:txBody>
          </p:sp>
        </mc:Fallback>
      </mc:AlternateContent>
      <p:sp>
        <p:nvSpPr>
          <p:cNvPr id="36" name="テキスト ボックス 35">
            <a:extLst>
              <a:ext uri="{FF2B5EF4-FFF2-40B4-BE49-F238E27FC236}">
                <a16:creationId xmlns:a16="http://schemas.microsoft.com/office/drawing/2014/main" id="{968D8E07-FBA4-272D-F578-7BEB1A2BF443}"/>
              </a:ext>
            </a:extLst>
          </p:cNvPr>
          <p:cNvSpPr txBox="1"/>
          <p:nvPr/>
        </p:nvSpPr>
        <p:spPr>
          <a:xfrm>
            <a:off x="253365" y="1897573"/>
            <a:ext cx="2241605" cy="307777"/>
          </a:xfrm>
          <a:prstGeom prst="rect">
            <a:avLst/>
          </a:prstGeom>
          <a:noFill/>
        </p:spPr>
        <p:txBody>
          <a:bodyPr wrap="square" rtlCol="0">
            <a:spAutoFit/>
          </a:bodyPr>
          <a:lstStyle/>
          <a:p>
            <a:pPr marL="285750" indent="-285750">
              <a:buFont typeface="Wingdings" panose="05000000000000000000" pitchFamily="2" charset="2"/>
              <a:buChar char="u"/>
            </a:pPr>
            <a:r>
              <a:rPr lang="en-US" altLang="ja-JP" sz="1400" b="1" dirty="0"/>
              <a:t>Objective Function</a:t>
            </a:r>
            <a:endParaRPr kumimoji="1" lang="ja-JP" altLang="en-US" sz="1400" b="1" dirty="0"/>
          </a:p>
        </p:txBody>
      </p:sp>
      <p:sp>
        <p:nvSpPr>
          <p:cNvPr id="37" name="テキスト ボックス 36">
            <a:extLst>
              <a:ext uri="{FF2B5EF4-FFF2-40B4-BE49-F238E27FC236}">
                <a16:creationId xmlns:a16="http://schemas.microsoft.com/office/drawing/2014/main" id="{DD945F29-15B7-1EA2-9B79-45FD568CFA4A}"/>
              </a:ext>
            </a:extLst>
          </p:cNvPr>
          <p:cNvSpPr txBox="1"/>
          <p:nvPr/>
        </p:nvSpPr>
        <p:spPr>
          <a:xfrm>
            <a:off x="253365" y="2783885"/>
            <a:ext cx="3365871" cy="307777"/>
          </a:xfrm>
          <a:prstGeom prst="rect">
            <a:avLst/>
          </a:prstGeom>
          <a:noFill/>
        </p:spPr>
        <p:txBody>
          <a:bodyPr wrap="square" rtlCol="0">
            <a:spAutoFit/>
          </a:bodyPr>
          <a:lstStyle/>
          <a:p>
            <a:pPr marL="285750" indent="-285750">
              <a:buFont typeface="Wingdings" panose="05000000000000000000" pitchFamily="2" charset="2"/>
              <a:buChar char="u"/>
            </a:pPr>
            <a:r>
              <a:rPr lang="en-US" altLang="ja-JP" sz="1400" b="1" dirty="0"/>
              <a:t>Main Constraint Conditions</a:t>
            </a:r>
            <a:endParaRPr kumimoji="1" lang="ja-JP" altLang="en-US" sz="1400" b="1" dirty="0"/>
          </a:p>
        </p:txBody>
      </p:sp>
      <mc:AlternateContent xmlns:mc="http://schemas.openxmlformats.org/markup-compatibility/2006">
        <mc:Choice xmlns:a14="http://schemas.microsoft.com/office/drawing/2010/main" Requires="a14">
          <p:sp>
            <p:nvSpPr>
              <p:cNvPr id="49" name="テキスト ボックス 48">
                <a:extLst>
                  <a:ext uri="{FF2B5EF4-FFF2-40B4-BE49-F238E27FC236}">
                    <a16:creationId xmlns:a16="http://schemas.microsoft.com/office/drawing/2014/main" id="{B86F635C-E253-4278-3A46-8E9CDFD6E975}"/>
                  </a:ext>
                </a:extLst>
              </p:cNvPr>
              <p:cNvSpPr txBox="1"/>
              <p:nvPr/>
            </p:nvSpPr>
            <p:spPr>
              <a:xfrm>
                <a:off x="9413463" y="3816297"/>
                <a:ext cx="1257224"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altLang="ja-JP" sz="1600" i="1" smtClean="0">
                          <a:latin typeface="Cambria Math" panose="02040503050406030204" pitchFamily="18" charset="0"/>
                        </a:rPr>
                        <m:t>𝑡</m:t>
                      </m:r>
                      <m:r>
                        <a:rPr lang="en-US" altLang="ja-JP" sz="1600" b="0" i="1" smtClean="0">
                          <a:latin typeface="Cambria Math" panose="02040503050406030204" pitchFamily="18" charset="0"/>
                        </a:rPr>
                        <m:t>=1,…,</m:t>
                      </m:r>
                      <m:r>
                        <a:rPr lang="en-US" altLang="ja-JP" sz="1600" b="0" i="1" smtClean="0">
                          <a:latin typeface="Cambria Math" panose="02040503050406030204" pitchFamily="18" charset="0"/>
                        </a:rPr>
                        <m:t>𝑇</m:t>
                      </m:r>
                    </m:oMath>
                  </m:oMathPara>
                </a14:m>
                <a:endParaRPr kumimoji="1" lang="ja-JP" altLang="en-US" sz="1600" dirty="0">
                  <a:solidFill>
                    <a:schemeClr val="tx1"/>
                  </a:solidFill>
                </a:endParaRPr>
              </a:p>
            </p:txBody>
          </p:sp>
        </mc:Choice>
        <mc:Fallback>
          <p:sp>
            <p:nvSpPr>
              <p:cNvPr id="49" name="テキスト ボックス 48">
                <a:extLst>
                  <a:ext uri="{FF2B5EF4-FFF2-40B4-BE49-F238E27FC236}">
                    <a16:creationId xmlns:a16="http://schemas.microsoft.com/office/drawing/2014/main" id="{B86F635C-E253-4278-3A46-8E9CDFD6E975}"/>
                  </a:ext>
                </a:extLst>
              </p:cNvPr>
              <p:cNvSpPr txBox="1">
                <a:spLocks noRot="1" noChangeAspect="1" noMove="1" noResize="1" noEditPoints="1" noAdjustHandles="1" noChangeArrowheads="1" noChangeShapeType="1" noTextEdit="1"/>
              </p:cNvSpPr>
              <p:nvPr/>
            </p:nvSpPr>
            <p:spPr>
              <a:xfrm>
                <a:off x="9413463" y="3816297"/>
                <a:ext cx="1257224" cy="338554"/>
              </a:xfrm>
              <a:prstGeom prst="rect">
                <a:avLst/>
              </a:prstGeom>
              <a:blipFill>
                <a:blip r:embed="rId4"/>
                <a:stretch>
                  <a:fillRect/>
                </a:stretch>
              </a:blipFill>
            </p:spPr>
            <p:txBody>
              <a:bodyPr/>
              <a:lstStyle/>
              <a:p>
                <a:r>
                  <a:rPr lang="ja-JP" altLang="en-US">
                    <a:noFill/>
                  </a:rPr>
                  <a:t> </a:t>
                </a:r>
              </a:p>
            </p:txBody>
          </p:sp>
        </mc:Fallback>
      </mc:AlternateContent>
      <p:sp>
        <p:nvSpPr>
          <p:cNvPr id="14" name="テキスト ボックス 13">
            <a:extLst>
              <a:ext uri="{FF2B5EF4-FFF2-40B4-BE49-F238E27FC236}">
                <a16:creationId xmlns:a16="http://schemas.microsoft.com/office/drawing/2014/main" id="{52D75D06-01B8-AED1-9FA8-4C92335E81C9}"/>
              </a:ext>
            </a:extLst>
          </p:cNvPr>
          <p:cNvSpPr txBox="1"/>
          <p:nvPr/>
        </p:nvSpPr>
        <p:spPr>
          <a:xfrm>
            <a:off x="300081" y="3054358"/>
            <a:ext cx="5346953" cy="338554"/>
          </a:xfrm>
          <a:prstGeom prst="rect">
            <a:avLst/>
          </a:prstGeom>
          <a:noFill/>
        </p:spPr>
        <p:txBody>
          <a:bodyPr wrap="square" rtlCol="0">
            <a:spAutoFit/>
          </a:bodyPr>
          <a:lstStyle/>
          <a:p>
            <a:pPr algn="ctr"/>
            <a:r>
              <a:rPr kumimoji="1" lang="en-US" altLang="ja-JP" sz="1600" dirty="0">
                <a:solidFill>
                  <a:schemeClr val="tx1"/>
                </a:solidFill>
              </a:rPr>
              <a:t>Water Quality Standards and Upper / Lower limit</a:t>
            </a:r>
            <a:endParaRPr kumimoji="1" lang="ja-JP" altLang="en-US" sz="1600" dirty="0">
              <a:solidFill>
                <a:schemeClr val="tx1"/>
              </a:solidFill>
            </a:endParaRPr>
          </a:p>
        </p:txBody>
      </p:sp>
      <p:sp>
        <p:nvSpPr>
          <p:cNvPr id="16" name="テキスト ボックス 15">
            <a:extLst>
              <a:ext uri="{FF2B5EF4-FFF2-40B4-BE49-F238E27FC236}">
                <a16:creationId xmlns:a16="http://schemas.microsoft.com/office/drawing/2014/main" id="{48D0ABB8-6920-3130-5177-1B60C49146AC}"/>
              </a:ext>
            </a:extLst>
          </p:cNvPr>
          <p:cNvSpPr txBox="1"/>
          <p:nvPr/>
        </p:nvSpPr>
        <p:spPr>
          <a:xfrm>
            <a:off x="6187998" y="3160587"/>
            <a:ext cx="3497827" cy="338554"/>
          </a:xfrm>
          <a:prstGeom prst="rect">
            <a:avLst/>
          </a:prstGeom>
          <a:noFill/>
        </p:spPr>
        <p:txBody>
          <a:bodyPr wrap="square" rtlCol="0">
            <a:spAutoFit/>
          </a:bodyPr>
          <a:lstStyle/>
          <a:p>
            <a:r>
              <a:rPr lang="en-US" altLang="ja-JP" sz="1600" dirty="0"/>
              <a:t>Logarithmic Reduction Value (LRV):</a:t>
            </a:r>
            <a:endParaRPr kumimoji="1" lang="ja-JP" altLang="en-US" sz="1600" dirty="0"/>
          </a:p>
        </p:txBody>
      </p:sp>
      <mc:AlternateContent xmlns:mc="http://schemas.openxmlformats.org/markup-compatibility/2006">
        <mc:Choice xmlns:a14="http://schemas.microsoft.com/office/drawing/2010/main" Requires="a14">
          <p:sp>
            <p:nvSpPr>
              <p:cNvPr id="17" name="テキスト ボックス 16">
                <a:extLst>
                  <a:ext uri="{FF2B5EF4-FFF2-40B4-BE49-F238E27FC236}">
                    <a16:creationId xmlns:a16="http://schemas.microsoft.com/office/drawing/2014/main" id="{18465CDA-486A-5205-87F4-11548AEF786A}"/>
                  </a:ext>
                </a:extLst>
              </p:cNvPr>
              <p:cNvSpPr txBox="1"/>
              <p:nvPr/>
            </p:nvSpPr>
            <p:spPr>
              <a:xfrm>
                <a:off x="6868375" y="3680400"/>
                <a:ext cx="2545088" cy="652999"/>
              </a:xfrm>
              <a:prstGeom prst="rect">
                <a:avLst/>
              </a:prstGeom>
              <a:noFill/>
            </p:spPr>
            <p:txBody>
              <a:bodyPr wrap="square" rtlCol="0">
                <a:spAutoFit/>
              </a:bodyPr>
              <a:lstStyle/>
              <a:p>
                <a:pPr algn="ctr"/>
                <a14:m>
                  <m:oMathPara xmlns:m="http://schemas.openxmlformats.org/officeDocument/2006/math">
                    <m:oMathParaPr>
                      <m:jc m:val="left"/>
                    </m:oMathParaPr>
                    <m:oMath xmlns:m="http://schemas.openxmlformats.org/officeDocument/2006/math">
                      <m:r>
                        <a:rPr lang="en-US" altLang="ja-JP" sz="1600" i="1" smtClean="0">
                          <a:solidFill>
                            <a:schemeClr val="tx1"/>
                          </a:solidFill>
                          <a:latin typeface="Cambria Math" panose="02040503050406030204" pitchFamily="18" charset="0"/>
                        </a:rPr>
                        <m:t>𝐿</m:t>
                      </m:r>
                      <m:r>
                        <a:rPr lang="en-US" altLang="ja-JP" sz="1600" i="1">
                          <a:solidFill>
                            <a:schemeClr val="tx1"/>
                          </a:solidFill>
                          <a:latin typeface="Cambria Math" panose="02040503050406030204" pitchFamily="18" charset="0"/>
                        </a:rPr>
                        <m:t>≤</m:t>
                      </m:r>
                      <m:func>
                        <m:funcPr>
                          <m:ctrlPr>
                            <a:rPr lang="en-US" altLang="ja-JP" sz="1600" i="1">
                              <a:latin typeface="Cambria Math" panose="02040503050406030204" pitchFamily="18" charset="0"/>
                            </a:rPr>
                          </m:ctrlPr>
                        </m:funcPr>
                        <m:fName>
                          <m:sSub>
                            <m:sSubPr>
                              <m:ctrlPr>
                                <a:rPr lang="en-US" altLang="ja-JP" sz="1600" i="1">
                                  <a:latin typeface="Cambria Math" panose="02040503050406030204" pitchFamily="18" charset="0"/>
                                </a:rPr>
                              </m:ctrlPr>
                            </m:sSubPr>
                            <m:e>
                              <m:r>
                                <m:rPr>
                                  <m:sty m:val="p"/>
                                </m:rPr>
                                <a:rPr lang="en-US" altLang="ja-JP" sz="1600">
                                  <a:latin typeface="Cambria Math" panose="02040503050406030204" pitchFamily="18" charset="0"/>
                                </a:rPr>
                                <m:t>log</m:t>
                              </m:r>
                            </m:e>
                            <m:sub>
                              <m:r>
                                <a:rPr lang="en-US" altLang="ja-JP" sz="1600" i="1">
                                  <a:latin typeface="Cambria Math" panose="02040503050406030204" pitchFamily="18" charset="0"/>
                                </a:rPr>
                                <m:t>10</m:t>
                              </m:r>
                            </m:sub>
                          </m:sSub>
                        </m:fName>
                        <m:e>
                          <m:d>
                            <m:dPr>
                              <m:ctrlPr>
                                <a:rPr lang="en-US" altLang="ja-JP" sz="1600" i="1">
                                  <a:latin typeface="Cambria Math" panose="02040503050406030204" pitchFamily="18" charset="0"/>
                                </a:rPr>
                              </m:ctrlPr>
                            </m:dPr>
                            <m:e>
                              <m:f>
                                <m:fPr>
                                  <m:ctrlPr>
                                    <a:rPr lang="en-US" altLang="ja-JP" sz="1600" i="1">
                                      <a:latin typeface="Cambria Math" panose="02040503050406030204" pitchFamily="18" charset="0"/>
                                    </a:rPr>
                                  </m:ctrlPr>
                                </m:fPr>
                                <m:num>
                                  <m:sSub>
                                    <m:sSubPr>
                                      <m:ctrlPr>
                                        <a:rPr lang="en-US" altLang="ja-JP" sz="1600" i="1">
                                          <a:latin typeface="Cambria Math" panose="02040503050406030204" pitchFamily="18" charset="0"/>
                                        </a:rPr>
                                      </m:ctrlPr>
                                    </m:sSubPr>
                                    <m:e>
                                      <m:r>
                                        <a:rPr lang="en-US" altLang="ja-JP" sz="1600" i="1">
                                          <a:latin typeface="Cambria Math" panose="02040503050406030204" pitchFamily="18" charset="0"/>
                                        </a:rPr>
                                        <m:t>𝑋</m:t>
                                      </m:r>
                                    </m:e>
                                    <m:sub>
                                      <m:r>
                                        <m:rPr>
                                          <m:sty m:val="p"/>
                                        </m:rPr>
                                        <a:rPr lang="en-US" altLang="ja-JP" sz="1600">
                                          <a:latin typeface="Cambria Math" panose="02040503050406030204" pitchFamily="18" charset="0"/>
                                        </a:rPr>
                                        <m:t>feed</m:t>
                                      </m:r>
                                    </m:sub>
                                  </m:sSub>
                                  <m:r>
                                    <a:rPr lang="en-US" altLang="ja-JP" sz="1600" b="0" i="1" smtClean="0">
                                      <a:latin typeface="Cambria Math" panose="02040503050406030204" pitchFamily="18" charset="0"/>
                                    </a:rPr>
                                    <m:t>[</m:t>
                                  </m:r>
                                  <m:r>
                                    <a:rPr lang="en-US" altLang="ja-JP" sz="1600" b="0" i="1" smtClean="0">
                                      <a:latin typeface="Cambria Math" panose="02040503050406030204" pitchFamily="18" charset="0"/>
                                    </a:rPr>
                                    <m:t>𝑡</m:t>
                                  </m:r>
                                  <m:r>
                                    <a:rPr lang="en-US" altLang="ja-JP" sz="1600" b="0" i="1" smtClean="0">
                                      <a:latin typeface="Cambria Math" panose="02040503050406030204" pitchFamily="18" charset="0"/>
                                    </a:rPr>
                                    <m:t>]</m:t>
                                  </m:r>
                                </m:num>
                                <m:den>
                                  <m:sSub>
                                    <m:sSubPr>
                                      <m:ctrlPr>
                                        <a:rPr lang="en-US" altLang="ja-JP" sz="1600" i="1">
                                          <a:solidFill>
                                            <a:schemeClr val="accent4"/>
                                          </a:solidFill>
                                          <a:latin typeface="Cambria Math" panose="02040503050406030204" pitchFamily="18" charset="0"/>
                                        </a:rPr>
                                      </m:ctrlPr>
                                    </m:sSubPr>
                                    <m:e>
                                      <m:r>
                                        <a:rPr lang="en-US" altLang="ja-JP" sz="1600" i="1">
                                          <a:solidFill>
                                            <a:schemeClr val="accent4"/>
                                          </a:solidFill>
                                          <a:latin typeface="Cambria Math" panose="02040503050406030204" pitchFamily="18" charset="0"/>
                                        </a:rPr>
                                        <m:t>𝑋</m:t>
                                      </m:r>
                                    </m:e>
                                    <m:sub>
                                      <m:r>
                                        <m:rPr>
                                          <m:sty m:val="p"/>
                                        </m:rPr>
                                        <a:rPr lang="en-US" altLang="ja-JP" sz="1600">
                                          <a:solidFill>
                                            <a:schemeClr val="accent4"/>
                                          </a:solidFill>
                                          <a:latin typeface="Cambria Math" panose="02040503050406030204" pitchFamily="18" charset="0"/>
                                        </a:rPr>
                                        <m:t>perm</m:t>
                                      </m:r>
                                    </m:sub>
                                  </m:sSub>
                                  <m:r>
                                    <a:rPr lang="en-US" altLang="ja-JP" sz="1600" i="1" smtClean="0">
                                      <a:solidFill>
                                        <a:schemeClr val="accent4"/>
                                      </a:solidFill>
                                      <a:latin typeface="Cambria Math" panose="02040503050406030204" pitchFamily="18" charset="0"/>
                                    </a:rPr>
                                    <m:t>[</m:t>
                                  </m:r>
                                  <m:r>
                                    <a:rPr lang="en-US" altLang="ja-JP" sz="1600" i="1" smtClean="0">
                                      <a:solidFill>
                                        <a:schemeClr val="accent4"/>
                                      </a:solidFill>
                                      <a:latin typeface="Cambria Math" panose="02040503050406030204" pitchFamily="18" charset="0"/>
                                    </a:rPr>
                                    <m:t>𝑡</m:t>
                                  </m:r>
                                  <m:r>
                                    <a:rPr lang="en-US" altLang="ja-JP" sz="1600" i="1" smtClean="0">
                                      <a:solidFill>
                                        <a:schemeClr val="accent4"/>
                                      </a:solidFill>
                                      <a:latin typeface="Cambria Math" panose="02040503050406030204" pitchFamily="18" charset="0"/>
                                    </a:rPr>
                                    <m:t>]</m:t>
                                  </m:r>
                                </m:den>
                              </m:f>
                            </m:e>
                          </m:d>
                          <m:r>
                            <a:rPr lang="en-US" altLang="ja-JP" sz="1600" i="1">
                              <a:latin typeface="Cambria Math" panose="02040503050406030204" pitchFamily="18" charset="0"/>
                            </a:rPr>
                            <m:t> </m:t>
                          </m:r>
                        </m:e>
                      </m:func>
                      <m:r>
                        <a:rPr lang="en-US" altLang="ja-JP" sz="1600" i="1">
                          <a:solidFill>
                            <a:schemeClr val="tx1"/>
                          </a:solidFill>
                          <a:latin typeface="Cambria Math" panose="02040503050406030204" pitchFamily="18" charset="0"/>
                        </a:rPr>
                        <m:t>≤</m:t>
                      </m:r>
                      <m:r>
                        <a:rPr lang="en-US" altLang="ja-JP" sz="1600" b="0" i="1" smtClean="0">
                          <a:solidFill>
                            <a:schemeClr val="tx1"/>
                          </a:solidFill>
                          <a:latin typeface="Cambria Math" panose="02040503050406030204" pitchFamily="18" charset="0"/>
                        </a:rPr>
                        <m:t>𝑈</m:t>
                      </m:r>
                    </m:oMath>
                  </m:oMathPara>
                </a14:m>
                <a:endParaRPr kumimoji="1" lang="ja-JP" altLang="en-US" sz="1600" dirty="0">
                  <a:solidFill>
                    <a:schemeClr val="tx1"/>
                  </a:solidFill>
                </a:endParaRPr>
              </a:p>
            </p:txBody>
          </p:sp>
        </mc:Choice>
        <mc:Fallback>
          <p:sp>
            <p:nvSpPr>
              <p:cNvPr id="17" name="テキスト ボックス 16">
                <a:extLst>
                  <a:ext uri="{FF2B5EF4-FFF2-40B4-BE49-F238E27FC236}">
                    <a16:creationId xmlns:a16="http://schemas.microsoft.com/office/drawing/2014/main" id="{18465CDA-486A-5205-87F4-11548AEF786A}"/>
                  </a:ext>
                </a:extLst>
              </p:cNvPr>
              <p:cNvSpPr txBox="1">
                <a:spLocks noRot="1" noChangeAspect="1" noMove="1" noResize="1" noEditPoints="1" noAdjustHandles="1" noChangeArrowheads="1" noChangeShapeType="1" noTextEdit="1"/>
              </p:cNvSpPr>
              <p:nvPr/>
            </p:nvSpPr>
            <p:spPr>
              <a:xfrm>
                <a:off x="6868375" y="3680400"/>
                <a:ext cx="2545088" cy="652999"/>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graphicFrame>
            <p:nvGraphicFramePr>
              <p:cNvPr id="4" name="表 16">
                <a:extLst>
                  <a:ext uri="{FF2B5EF4-FFF2-40B4-BE49-F238E27FC236}">
                    <a16:creationId xmlns:a16="http://schemas.microsoft.com/office/drawing/2014/main" id="{9C47D359-6ABA-5AC1-5BD8-2B49789B05D2}"/>
                  </a:ext>
                </a:extLst>
              </p:cNvPr>
              <p:cNvGraphicFramePr>
                <a:graphicFrameLocks noGrp="1"/>
              </p:cNvGraphicFramePr>
              <p:nvPr>
                <p:extLst>
                  <p:ext uri="{D42A27DB-BD31-4B8C-83A1-F6EECF244321}">
                    <p14:modId xmlns:p14="http://schemas.microsoft.com/office/powerpoint/2010/main" val="1627120052"/>
                  </p:ext>
                </p:extLst>
              </p:nvPr>
            </p:nvGraphicFramePr>
            <p:xfrm>
              <a:off x="300081" y="3417609"/>
              <a:ext cx="5402289" cy="2743200"/>
            </p:xfrm>
            <a:graphic>
              <a:graphicData uri="http://schemas.openxmlformats.org/drawingml/2006/table">
                <a:tbl>
                  <a:tblPr firstRow="1" bandRow="1">
                    <a:tableStyleId>{5C22544A-7EE6-4342-B048-85BDC9FD1C3A}</a:tableStyleId>
                  </a:tblPr>
                  <a:tblGrid>
                    <a:gridCol w="2519704">
                      <a:extLst>
                        <a:ext uri="{9D8B030D-6E8A-4147-A177-3AD203B41FA5}">
                          <a16:colId xmlns:a16="http://schemas.microsoft.com/office/drawing/2014/main" val="3907095020"/>
                        </a:ext>
                      </a:extLst>
                    </a:gridCol>
                    <a:gridCol w="996826">
                      <a:extLst>
                        <a:ext uri="{9D8B030D-6E8A-4147-A177-3AD203B41FA5}">
                          <a16:colId xmlns:a16="http://schemas.microsoft.com/office/drawing/2014/main" val="2294459047"/>
                        </a:ext>
                      </a:extLst>
                    </a:gridCol>
                    <a:gridCol w="898358">
                      <a:extLst>
                        <a:ext uri="{9D8B030D-6E8A-4147-A177-3AD203B41FA5}">
                          <a16:colId xmlns:a16="http://schemas.microsoft.com/office/drawing/2014/main" val="1839276127"/>
                        </a:ext>
                      </a:extLst>
                    </a:gridCol>
                    <a:gridCol w="987401">
                      <a:extLst>
                        <a:ext uri="{9D8B030D-6E8A-4147-A177-3AD203B41FA5}">
                          <a16:colId xmlns:a16="http://schemas.microsoft.com/office/drawing/2014/main" val="4124636105"/>
                        </a:ext>
                      </a:extLst>
                    </a:gridCol>
                  </a:tblGrid>
                  <a:tr h="235877">
                    <a:tc>
                      <a:txBody>
                        <a:bodyPr/>
                        <a:lstStyle/>
                        <a:p>
                          <a:pPr algn="ctr"/>
                          <a:r>
                            <a:rPr kumimoji="1" lang="en-US" altLang="ja-JP" sz="1400" dirty="0"/>
                            <a:t>Description</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sz="1400" dirty="0"/>
                            <a:t>Units</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sz="1400" dirty="0"/>
                            <a:t>Lower</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Upper</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70231978"/>
                      </a:ext>
                    </a:extLst>
                  </a:tr>
                  <a:tr h="235877">
                    <a:tc>
                      <a:txBody>
                        <a:bodyPr/>
                        <a:lstStyle/>
                        <a:p>
                          <a:pPr algn="ctr"/>
                          <a:r>
                            <a:rPr kumimoji="1" lang="en-US" altLang="ja-JP" sz="1400" dirty="0"/>
                            <a:t>Stage 1 Permeate EC</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r>
                                  <m:rPr>
                                    <m:sty m:val="p"/>
                                  </m:rPr>
                                  <a:rPr lang="en-US" altLang="ja-JP" sz="1400" b="0" i="0" smtClean="0">
                                    <a:solidFill>
                                      <a:schemeClr val="tx1"/>
                                    </a:solidFill>
                                    <a:latin typeface="Cambria Math" panose="02040503050406030204" pitchFamily="18" charset="0"/>
                                  </a:rPr>
                                  <m:t>μS</m:t>
                                </m:r>
                                <m:r>
                                  <a:rPr lang="en-US" altLang="ja-JP" sz="1400" b="0" i="0" smtClean="0">
                                    <a:solidFill>
                                      <a:schemeClr val="tx1"/>
                                    </a:solidFill>
                                    <a:latin typeface="Cambria Math" panose="02040503050406030204" pitchFamily="18" charset="0"/>
                                  </a:rPr>
                                  <m:t>/</m:t>
                                </m:r>
                                <m:r>
                                  <m:rPr>
                                    <m:sty m:val="p"/>
                                  </m:rPr>
                                  <a:rPr lang="en-US" altLang="ja-JP" sz="1400" b="0" i="0" smtClean="0">
                                    <a:solidFill>
                                      <a:schemeClr val="tx1"/>
                                    </a:solidFill>
                                    <a:latin typeface="Cambria Math" panose="02040503050406030204" pitchFamily="18" charset="0"/>
                                  </a:rPr>
                                  <m:t>cm</m:t>
                                </m:r>
                              </m:oMath>
                            </m:oMathPara>
                          </a14:m>
                          <a:endParaRPr kumimoji="1" lang="ja-JP" altLang="en-US" sz="1400" i="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400" dirty="0"/>
                            <a:t>0</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50</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70277787"/>
                      </a:ext>
                    </a:extLst>
                  </a:tr>
                  <a:tr h="23587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Stage 2 Permeate EC</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sty m:val="p"/>
                                  </m:rPr>
                                  <a:rPr lang="en-US" altLang="ja-JP" sz="1400" b="0" i="0" smtClean="0">
                                    <a:solidFill>
                                      <a:schemeClr val="tx1"/>
                                    </a:solidFill>
                                    <a:latin typeface="Cambria Math" panose="02040503050406030204" pitchFamily="18" charset="0"/>
                                  </a:rPr>
                                  <m:t>μS</m:t>
                                </m:r>
                                <m:r>
                                  <a:rPr lang="en-US" altLang="ja-JP" sz="1400" b="0" i="0" smtClean="0">
                                    <a:solidFill>
                                      <a:schemeClr val="tx1"/>
                                    </a:solidFill>
                                    <a:latin typeface="Cambria Math" panose="02040503050406030204" pitchFamily="18" charset="0"/>
                                  </a:rPr>
                                  <m:t>/</m:t>
                                </m:r>
                                <m:r>
                                  <m:rPr>
                                    <m:sty m:val="p"/>
                                  </m:rPr>
                                  <a:rPr lang="en-US" altLang="ja-JP" sz="1400" b="0" i="0" smtClean="0">
                                    <a:solidFill>
                                      <a:schemeClr val="tx1"/>
                                    </a:solidFill>
                                    <a:latin typeface="Cambria Math" panose="02040503050406030204" pitchFamily="18" charset="0"/>
                                  </a:rPr>
                                  <m:t>cm</m:t>
                                </m:r>
                              </m:oMath>
                            </m:oMathPara>
                          </a14:m>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0</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50</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2371348"/>
                      </a:ext>
                    </a:extLst>
                  </a:tr>
                  <a:tr h="23587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Stage 3 Permeate EC</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sty m:val="p"/>
                                  </m:rPr>
                                  <a:rPr lang="en-US" altLang="ja-JP" sz="1400" b="0" i="0" smtClean="0">
                                    <a:solidFill>
                                      <a:schemeClr val="tx1"/>
                                    </a:solidFill>
                                    <a:latin typeface="Cambria Math" panose="02040503050406030204" pitchFamily="18" charset="0"/>
                                  </a:rPr>
                                  <m:t>μS</m:t>
                                </m:r>
                                <m:r>
                                  <a:rPr lang="en-US" altLang="ja-JP" sz="1400" b="0" i="0" smtClean="0">
                                    <a:solidFill>
                                      <a:schemeClr val="tx1"/>
                                    </a:solidFill>
                                    <a:latin typeface="Cambria Math" panose="02040503050406030204" pitchFamily="18" charset="0"/>
                                  </a:rPr>
                                  <m:t>/</m:t>
                                </m:r>
                                <m:r>
                                  <m:rPr>
                                    <m:sty m:val="p"/>
                                  </m:rPr>
                                  <a:rPr lang="en-US" altLang="ja-JP" sz="1400" b="0" i="0" smtClean="0">
                                    <a:solidFill>
                                      <a:schemeClr val="tx1"/>
                                    </a:solidFill>
                                    <a:latin typeface="Cambria Math" panose="02040503050406030204" pitchFamily="18" charset="0"/>
                                  </a:rPr>
                                  <m:t>cm</m:t>
                                </m:r>
                              </m:oMath>
                            </m:oMathPara>
                          </a14:m>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0</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60</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34712795"/>
                      </a:ext>
                    </a:extLst>
                  </a:tr>
                  <a:tr h="23587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Permeate TOC</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sty m:val="p"/>
                                  </m:rPr>
                                  <a:rPr lang="en-US" altLang="ja-JP" sz="1400" b="0" i="0" smtClean="0">
                                    <a:solidFill>
                                      <a:schemeClr val="tx1"/>
                                    </a:solidFill>
                                    <a:latin typeface="Cambria Math" panose="02040503050406030204" pitchFamily="18" charset="0"/>
                                  </a:rPr>
                                  <m:t>ppm</m:t>
                                </m:r>
                              </m:oMath>
                            </m:oMathPara>
                          </a14:m>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0</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0.15</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30554726"/>
                      </a:ext>
                    </a:extLst>
                  </a:tr>
                  <a:tr h="235877">
                    <a:tc>
                      <a:txBody>
                        <a:bodyPr/>
                        <a:lstStyle/>
                        <a:p>
                          <a:pPr algn="ctr"/>
                          <a:r>
                            <a:rPr kumimoji="1" lang="en-US" altLang="ja-JP" sz="1400" dirty="0"/>
                            <a:t>Stage 1 EC LRV</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1</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2.5</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4129520905"/>
                      </a:ext>
                    </a:extLst>
                  </a:tr>
                  <a:tr h="23587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Stage 2 EC LRV</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1</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2.5</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4249866861"/>
                      </a:ext>
                    </a:extLst>
                  </a:tr>
                  <a:tr h="23587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Stage 3 EC LRV</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1</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2.5</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3848709918"/>
                      </a:ext>
                    </a:extLst>
                  </a:tr>
                  <a:tr h="23587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TOC LRV</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1</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2.0</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3748361141"/>
                      </a:ext>
                    </a:extLst>
                  </a:tr>
                </a:tbl>
              </a:graphicData>
            </a:graphic>
          </p:graphicFrame>
        </mc:Choice>
        <mc:Fallback>
          <p:graphicFrame>
            <p:nvGraphicFramePr>
              <p:cNvPr id="4" name="表 16">
                <a:extLst>
                  <a:ext uri="{FF2B5EF4-FFF2-40B4-BE49-F238E27FC236}">
                    <a16:creationId xmlns:a16="http://schemas.microsoft.com/office/drawing/2014/main" id="{9C47D359-6ABA-5AC1-5BD8-2B49789B05D2}"/>
                  </a:ext>
                </a:extLst>
              </p:cNvPr>
              <p:cNvGraphicFramePr>
                <a:graphicFrameLocks noGrp="1"/>
              </p:cNvGraphicFramePr>
              <p:nvPr>
                <p:extLst>
                  <p:ext uri="{D42A27DB-BD31-4B8C-83A1-F6EECF244321}">
                    <p14:modId xmlns:p14="http://schemas.microsoft.com/office/powerpoint/2010/main" val="1627120052"/>
                  </p:ext>
                </p:extLst>
              </p:nvPr>
            </p:nvGraphicFramePr>
            <p:xfrm>
              <a:off x="300081" y="3417609"/>
              <a:ext cx="5402289" cy="2743200"/>
            </p:xfrm>
            <a:graphic>
              <a:graphicData uri="http://schemas.openxmlformats.org/drawingml/2006/table">
                <a:tbl>
                  <a:tblPr firstRow="1" bandRow="1">
                    <a:tableStyleId>{5C22544A-7EE6-4342-B048-85BDC9FD1C3A}</a:tableStyleId>
                  </a:tblPr>
                  <a:tblGrid>
                    <a:gridCol w="2519704">
                      <a:extLst>
                        <a:ext uri="{9D8B030D-6E8A-4147-A177-3AD203B41FA5}">
                          <a16:colId xmlns:a16="http://schemas.microsoft.com/office/drawing/2014/main" val="3907095020"/>
                        </a:ext>
                      </a:extLst>
                    </a:gridCol>
                    <a:gridCol w="996826">
                      <a:extLst>
                        <a:ext uri="{9D8B030D-6E8A-4147-A177-3AD203B41FA5}">
                          <a16:colId xmlns:a16="http://schemas.microsoft.com/office/drawing/2014/main" val="2294459047"/>
                        </a:ext>
                      </a:extLst>
                    </a:gridCol>
                    <a:gridCol w="898358">
                      <a:extLst>
                        <a:ext uri="{9D8B030D-6E8A-4147-A177-3AD203B41FA5}">
                          <a16:colId xmlns:a16="http://schemas.microsoft.com/office/drawing/2014/main" val="1839276127"/>
                        </a:ext>
                      </a:extLst>
                    </a:gridCol>
                    <a:gridCol w="987401">
                      <a:extLst>
                        <a:ext uri="{9D8B030D-6E8A-4147-A177-3AD203B41FA5}">
                          <a16:colId xmlns:a16="http://schemas.microsoft.com/office/drawing/2014/main" val="4124636105"/>
                        </a:ext>
                      </a:extLst>
                    </a:gridCol>
                  </a:tblGrid>
                  <a:tr h="304800">
                    <a:tc>
                      <a:txBody>
                        <a:bodyPr/>
                        <a:lstStyle/>
                        <a:p>
                          <a:pPr algn="ctr"/>
                          <a:r>
                            <a:rPr kumimoji="1" lang="en-US" altLang="ja-JP" sz="1400" dirty="0"/>
                            <a:t>Description</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sz="1400" dirty="0"/>
                            <a:t>Units</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sz="1400" dirty="0"/>
                            <a:t>Lower</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Upper</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70231978"/>
                      </a:ext>
                    </a:extLst>
                  </a:tr>
                  <a:tr h="304800">
                    <a:tc>
                      <a:txBody>
                        <a:bodyPr/>
                        <a:lstStyle/>
                        <a:p>
                          <a:pPr algn="ctr"/>
                          <a:r>
                            <a:rPr kumimoji="1" lang="en-US" altLang="ja-JP" sz="1400" dirty="0"/>
                            <a:t>Stage 1 Permeate EC</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ja-JP"/>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6"/>
                          <a:stretch>
                            <a:fillRect l="-254601" t="-102000" r="-191411" b="-722000"/>
                          </a:stretch>
                        </a:blipFill>
                      </a:tcPr>
                    </a:tc>
                    <a:tc>
                      <a:txBody>
                        <a:bodyPr/>
                        <a:lstStyle/>
                        <a:p>
                          <a:pPr algn="ctr"/>
                          <a:r>
                            <a:rPr kumimoji="1" lang="en-US" altLang="ja-JP" sz="1400" dirty="0"/>
                            <a:t>0</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50</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70277787"/>
                      </a:ext>
                    </a:extLst>
                  </a:tr>
                  <a:tr h="3048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Stage 2 Permeate EC</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ja-JP"/>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6"/>
                          <a:stretch>
                            <a:fillRect l="-254601" t="-202000" r="-191411" b="-622000"/>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0</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50</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2371348"/>
                      </a:ext>
                    </a:extLst>
                  </a:tr>
                  <a:tr h="3048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Stage 3 Permeate EC</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ja-JP"/>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6"/>
                          <a:stretch>
                            <a:fillRect l="-254601" t="-302000" r="-191411" b="-522000"/>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0</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60</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34712795"/>
                      </a:ext>
                    </a:extLst>
                  </a:tr>
                  <a:tr h="3048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Permeate TOC</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ja-JP"/>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6"/>
                          <a:stretch>
                            <a:fillRect l="-254601" t="-394118" r="-191411" b="-411765"/>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0</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0.15</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30554726"/>
                      </a:ext>
                    </a:extLst>
                  </a:tr>
                  <a:tr h="304800">
                    <a:tc>
                      <a:txBody>
                        <a:bodyPr/>
                        <a:lstStyle/>
                        <a:p>
                          <a:pPr algn="ctr"/>
                          <a:r>
                            <a:rPr kumimoji="1" lang="en-US" altLang="ja-JP" sz="1400" dirty="0"/>
                            <a:t>Stage 1 EC LRV</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1</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2.5</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4129520905"/>
                      </a:ext>
                    </a:extLst>
                  </a:tr>
                  <a:tr h="3048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Stage 2 EC LRV</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1</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2.5</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4249866861"/>
                      </a:ext>
                    </a:extLst>
                  </a:tr>
                  <a:tr h="3048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Stage 3 EC LRV</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1</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2.5</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3848709918"/>
                      </a:ext>
                    </a:extLst>
                  </a:tr>
                  <a:tr h="3048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TOC LRV</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1</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2.0</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3748361141"/>
                      </a:ext>
                    </a:extLst>
                  </a:tr>
                </a:tbl>
              </a:graphicData>
            </a:graphic>
          </p:graphicFrame>
        </mc:Fallback>
      </mc:AlternateContent>
      <p:cxnSp>
        <p:nvCxnSpPr>
          <p:cNvPr id="18" name="直線コネクタ 17">
            <a:extLst>
              <a:ext uri="{FF2B5EF4-FFF2-40B4-BE49-F238E27FC236}">
                <a16:creationId xmlns:a16="http://schemas.microsoft.com/office/drawing/2014/main" id="{7630E861-5953-D637-CE12-D58E082D5ED9}"/>
              </a:ext>
            </a:extLst>
          </p:cNvPr>
          <p:cNvCxnSpPr>
            <a:cxnSpLocks/>
          </p:cNvCxnSpPr>
          <p:nvPr/>
        </p:nvCxnSpPr>
        <p:spPr>
          <a:xfrm>
            <a:off x="8374618" y="4395308"/>
            <a:ext cx="239993" cy="532322"/>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テキスト ボックス 19">
                <a:extLst>
                  <a:ext uri="{FF2B5EF4-FFF2-40B4-BE49-F238E27FC236}">
                    <a16:creationId xmlns:a16="http://schemas.microsoft.com/office/drawing/2014/main" id="{52C95044-270E-DC40-CC61-4DE095624FA3}"/>
                  </a:ext>
                </a:extLst>
              </p:cNvPr>
              <p:cNvSpPr txBox="1"/>
              <p:nvPr/>
            </p:nvSpPr>
            <p:spPr>
              <a:xfrm>
                <a:off x="6320858" y="5119278"/>
                <a:ext cx="5580066" cy="606705"/>
              </a:xfrm>
              <a:prstGeom prst="rect">
                <a:avLst/>
              </a:prstGeom>
              <a:noFill/>
            </p:spPr>
            <p:txBody>
              <a:bodyPr wrap="square" rtlCol="0">
                <a:spAutoFit/>
              </a:bodyPr>
              <a:lstStyle/>
              <a:p>
                <a14:m>
                  <m:oMath xmlns:m="http://schemas.openxmlformats.org/officeDocument/2006/math">
                    <m:r>
                      <a:rPr lang="en-US" altLang="ja-JP" sz="1600" i="1" smtClean="0">
                        <a:solidFill>
                          <a:schemeClr val="accent4"/>
                        </a:solidFill>
                        <a:latin typeface="Cambria Math" panose="02040503050406030204" pitchFamily="18" charset="0"/>
                      </a:rPr>
                      <m:t>𝐸</m:t>
                    </m:r>
                    <m:sSub>
                      <m:sSubPr>
                        <m:ctrlPr>
                          <a:rPr lang="en-US" altLang="ja-JP" sz="1600" i="1">
                            <a:solidFill>
                              <a:schemeClr val="accent4"/>
                            </a:solidFill>
                            <a:latin typeface="Cambria Math" panose="02040503050406030204" pitchFamily="18" charset="0"/>
                          </a:rPr>
                        </m:ctrlPr>
                      </m:sSubPr>
                      <m:e>
                        <m:r>
                          <a:rPr lang="en-US" altLang="ja-JP" sz="1600" i="1">
                            <a:solidFill>
                              <a:schemeClr val="accent4"/>
                            </a:solidFill>
                            <a:latin typeface="Cambria Math" panose="02040503050406030204" pitchFamily="18" charset="0"/>
                          </a:rPr>
                          <m:t>𝐶</m:t>
                        </m:r>
                      </m:e>
                      <m:sub>
                        <m:r>
                          <a:rPr lang="en-US" altLang="ja-JP" sz="1600" b="0" i="1" smtClean="0">
                            <a:solidFill>
                              <a:schemeClr val="accent4"/>
                            </a:solidFill>
                            <a:latin typeface="Cambria Math" panose="02040503050406030204" pitchFamily="18" charset="0"/>
                          </a:rPr>
                          <m:t>1,</m:t>
                        </m:r>
                        <m:r>
                          <m:rPr>
                            <m:sty m:val="p"/>
                          </m:rPr>
                          <a:rPr lang="en-US" altLang="ja-JP" sz="1600" b="0" i="0" smtClean="0">
                            <a:solidFill>
                              <a:schemeClr val="accent4"/>
                            </a:solidFill>
                            <a:latin typeface="Cambria Math" panose="02040503050406030204" pitchFamily="18" charset="0"/>
                          </a:rPr>
                          <m:t>perm</m:t>
                        </m:r>
                      </m:sub>
                    </m:sSub>
                    <m:r>
                      <a:rPr lang="en-US" altLang="ja-JP" sz="1600" b="0" i="1" smtClean="0">
                        <a:solidFill>
                          <a:schemeClr val="accent4"/>
                        </a:solidFill>
                        <a:latin typeface="Cambria Math" panose="02040503050406030204" pitchFamily="18" charset="0"/>
                      </a:rPr>
                      <m:t>,</m:t>
                    </m:r>
                    <m:r>
                      <a:rPr lang="en-US" altLang="ja-JP" sz="1600" i="1">
                        <a:solidFill>
                          <a:schemeClr val="accent4"/>
                        </a:solidFill>
                        <a:latin typeface="Cambria Math" panose="02040503050406030204" pitchFamily="18" charset="0"/>
                      </a:rPr>
                      <m:t>𝐸</m:t>
                    </m:r>
                    <m:sSub>
                      <m:sSubPr>
                        <m:ctrlPr>
                          <a:rPr lang="en-US" altLang="ja-JP" sz="1600" i="1">
                            <a:solidFill>
                              <a:schemeClr val="accent4"/>
                            </a:solidFill>
                            <a:latin typeface="Cambria Math" panose="02040503050406030204" pitchFamily="18" charset="0"/>
                          </a:rPr>
                        </m:ctrlPr>
                      </m:sSubPr>
                      <m:e>
                        <m:r>
                          <a:rPr lang="en-US" altLang="ja-JP" sz="1600" i="1">
                            <a:solidFill>
                              <a:schemeClr val="accent4"/>
                            </a:solidFill>
                            <a:latin typeface="Cambria Math" panose="02040503050406030204" pitchFamily="18" charset="0"/>
                          </a:rPr>
                          <m:t>𝐶</m:t>
                        </m:r>
                      </m:e>
                      <m:sub>
                        <m:r>
                          <a:rPr lang="en-US" altLang="ja-JP" sz="1600" b="0" i="1" smtClean="0">
                            <a:solidFill>
                              <a:schemeClr val="accent4"/>
                            </a:solidFill>
                            <a:latin typeface="Cambria Math" panose="02040503050406030204" pitchFamily="18" charset="0"/>
                          </a:rPr>
                          <m:t>2</m:t>
                        </m:r>
                        <m:r>
                          <a:rPr lang="en-US" altLang="ja-JP" sz="1600" i="1">
                            <a:solidFill>
                              <a:schemeClr val="accent4"/>
                            </a:solidFill>
                            <a:latin typeface="Cambria Math" panose="02040503050406030204" pitchFamily="18" charset="0"/>
                          </a:rPr>
                          <m:t>,</m:t>
                        </m:r>
                        <m:r>
                          <m:rPr>
                            <m:sty m:val="p"/>
                          </m:rPr>
                          <a:rPr lang="en-US" altLang="ja-JP" sz="1600">
                            <a:solidFill>
                              <a:schemeClr val="accent4"/>
                            </a:solidFill>
                            <a:latin typeface="Cambria Math" panose="02040503050406030204" pitchFamily="18" charset="0"/>
                          </a:rPr>
                          <m:t>perm</m:t>
                        </m:r>
                      </m:sub>
                    </m:sSub>
                    <m:r>
                      <a:rPr lang="en-US" altLang="ja-JP" sz="1600" b="0" i="1" smtClean="0">
                        <a:solidFill>
                          <a:schemeClr val="accent4"/>
                        </a:solidFill>
                        <a:latin typeface="Cambria Math" panose="02040503050406030204" pitchFamily="18" charset="0"/>
                      </a:rPr>
                      <m:t>,</m:t>
                    </m:r>
                    <m:r>
                      <a:rPr lang="en-US" altLang="ja-JP" sz="1600" i="1">
                        <a:solidFill>
                          <a:schemeClr val="accent4"/>
                        </a:solidFill>
                        <a:latin typeface="Cambria Math" panose="02040503050406030204" pitchFamily="18" charset="0"/>
                      </a:rPr>
                      <m:t>𝐸</m:t>
                    </m:r>
                    <m:sSub>
                      <m:sSubPr>
                        <m:ctrlPr>
                          <a:rPr lang="en-US" altLang="ja-JP" sz="1600" i="1">
                            <a:solidFill>
                              <a:schemeClr val="accent4"/>
                            </a:solidFill>
                            <a:latin typeface="Cambria Math" panose="02040503050406030204" pitchFamily="18" charset="0"/>
                          </a:rPr>
                        </m:ctrlPr>
                      </m:sSubPr>
                      <m:e>
                        <m:r>
                          <a:rPr lang="en-US" altLang="ja-JP" sz="1600" i="1">
                            <a:solidFill>
                              <a:schemeClr val="accent4"/>
                            </a:solidFill>
                            <a:latin typeface="Cambria Math" panose="02040503050406030204" pitchFamily="18" charset="0"/>
                          </a:rPr>
                          <m:t>𝐶</m:t>
                        </m:r>
                      </m:e>
                      <m:sub>
                        <m:r>
                          <a:rPr lang="en-US" altLang="ja-JP" sz="1600" b="0" i="1" smtClean="0">
                            <a:solidFill>
                              <a:schemeClr val="accent4"/>
                            </a:solidFill>
                            <a:latin typeface="Cambria Math" panose="02040503050406030204" pitchFamily="18" charset="0"/>
                          </a:rPr>
                          <m:t>3</m:t>
                        </m:r>
                        <m:r>
                          <a:rPr lang="en-US" altLang="ja-JP" sz="1600" i="1">
                            <a:solidFill>
                              <a:schemeClr val="accent4"/>
                            </a:solidFill>
                            <a:latin typeface="Cambria Math" panose="02040503050406030204" pitchFamily="18" charset="0"/>
                          </a:rPr>
                          <m:t>,</m:t>
                        </m:r>
                        <m:r>
                          <m:rPr>
                            <m:sty m:val="p"/>
                          </m:rPr>
                          <a:rPr lang="en-US" altLang="ja-JP" sz="1600">
                            <a:solidFill>
                              <a:schemeClr val="accent4"/>
                            </a:solidFill>
                            <a:latin typeface="Cambria Math" panose="02040503050406030204" pitchFamily="18" charset="0"/>
                          </a:rPr>
                          <m:t>perm</m:t>
                        </m:r>
                      </m:sub>
                    </m:sSub>
                    <m:r>
                      <a:rPr lang="en-US" altLang="ja-JP" sz="1600" i="1">
                        <a:solidFill>
                          <a:schemeClr val="accent4"/>
                        </a:solidFill>
                        <a:latin typeface="Cambria Math" panose="02040503050406030204" pitchFamily="18" charset="0"/>
                      </a:rPr>
                      <m:t>,</m:t>
                    </m:r>
                    <m:r>
                      <a:rPr lang="en-US" altLang="ja-JP" sz="1600" i="1" smtClean="0">
                        <a:solidFill>
                          <a:schemeClr val="accent4"/>
                        </a:solidFill>
                        <a:latin typeface="Cambria Math" panose="02040503050406030204" pitchFamily="18" charset="0"/>
                      </a:rPr>
                      <m:t> </m:t>
                    </m:r>
                    <m:sSub>
                      <m:sSubPr>
                        <m:ctrlPr>
                          <a:rPr lang="en-US" altLang="ja-JP" sz="1600" i="1">
                            <a:solidFill>
                              <a:schemeClr val="accent4"/>
                            </a:solidFill>
                            <a:latin typeface="Cambria Math" panose="02040503050406030204" pitchFamily="18" charset="0"/>
                          </a:rPr>
                        </m:ctrlPr>
                      </m:sSubPr>
                      <m:e>
                        <m:r>
                          <a:rPr lang="en-US" altLang="ja-JP" sz="1600" b="0" i="1" smtClean="0">
                            <a:solidFill>
                              <a:schemeClr val="accent4"/>
                            </a:solidFill>
                            <a:latin typeface="Cambria Math" panose="02040503050406030204" pitchFamily="18" charset="0"/>
                          </a:rPr>
                          <m:t>𝑇𝑂𝐶</m:t>
                        </m:r>
                      </m:e>
                      <m:sub>
                        <m:r>
                          <m:rPr>
                            <m:sty m:val="p"/>
                          </m:rPr>
                          <a:rPr lang="en-US" altLang="ja-JP" sz="1600">
                            <a:solidFill>
                              <a:schemeClr val="accent4"/>
                            </a:solidFill>
                            <a:latin typeface="Cambria Math" panose="02040503050406030204" pitchFamily="18" charset="0"/>
                          </a:rPr>
                          <m:t>perm</m:t>
                        </m:r>
                      </m:sub>
                    </m:sSub>
                  </m:oMath>
                </a14:m>
                <a:r>
                  <a:rPr kumimoji="1" lang="ja-JP" altLang="en-US" sz="1600" dirty="0">
                    <a:solidFill>
                      <a:schemeClr val="tx1"/>
                    </a:solidFill>
                  </a:rPr>
                  <a:t> </a:t>
                </a:r>
                <a:r>
                  <a:rPr kumimoji="1" lang="en-US" altLang="ja-JP" sz="1600" dirty="0">
                    <a:solidFill>
                      <a:schemeClr val="tx1"/>
                    </a:solidFill>
                  </a:rPr>
                  <a:t>are calculated by the prediction model at the previous part.</a:t>
                </a:r>
                <a:endParaRPr kumimoji="1" lang="ja-JP" altLang="en-US" sz="1600" dirty="0">
                  <a:solidFill>
                    <a:schemeClr val="tx1"/>
                  </a:solidFill>
                </a:endParaRPr>
              </a:p>
            </p:txBody>
          </p:sp>
        </mc:Choice>
        <mc:Fallback xmlns="">
          <p:sp>
            <p:nvSpPr>
              <p:cNvPr id="20" name="テキスト ボックス 19">
                <a:extLst>
                  <a:ext uri="{FF2B5EF4-FFF2-40B4-BE49-F238E27FC236}">
                    <a16:creationId xmlns:a16="http://schemas.microsoft.com/office/drawing/2014/main" id="{52C95044-270E-DC40-CC61-4DE095624FA3}"/>
                  </a:ext>
                </a:extLst>
              </p:cNvPr>
              <p:cNvSpPr txBox="1">
                <a:spLocks noRot="1" noChangeAspect="1" noMove="1" noResize="1" noEditPoints="1" noAdjustHandles="1" noChangeArrowheads="1" noChangeShapeType="1" noTextEdit="1"/>
              </p:cNvSpPr>
              <p:nvPr/>
            </p:nvSpPr>
            <p:spPr>
              <a:xfrm>
                <a:off x="6320858" y="5119278"/>
                <a:ext cx="5580066" cy="606705"/>
              </a:xfrm>
              <a:prstGeom prst="rect">
                <a:avLst/>
              </a:prstGeom>
              <a:blipFill>
                <a:blip r:embed="rId8"/>
                <a:stretch>
                  <a:fillRect l="-656" t="-3030" b="-13131"/>
                </a:stretch>
              </a:blipFill>
            </p:spPr>
            <p:txBody>
              <a:bodyPr/>
              <a:lstStyle/>
              <a:p>
                <a:r>
                  <a:rPr lang="ja-JP" altLang="en-US">
                    <a:noFill/>
                  </a:rPr>
                  <a:t> </a:t>
                </a:r>
              </a:p>
            </p:txBody>
          </p:sp>
        </mc:Fallback>
      </mc:AlternateContent>
      <p:sp>
        <p:nvSpPr>
          <p:cNvPr id="21" name="テキスト ボックス 20">
            <a:extLst>
              <a:ext uri="{FF2B5EF4-FFF2-40B4-BE49-F238E27FC236}">
                <a16:creationId xmlns:a16="http://schemas.microsoft.com/office/drawing/2014/main" id="{52124DA4-C5C1-A8AB-7A54-22E4A3F97BFE}"/>
              </a:ext>
            </a:extLst>
          </p:cNvPr>
          <p:cNvSpPr txBox="1"/>
          <p:nvPr/>
        </p:nvSpPr>
        <p:spPr>
          <a:xfrm>
            <a:off x="5845996" y="2464935"/>
            <a:ext cx="2528622" cy="338554"/>
          </a:xfrm>
          <a:prstGeom prst="rect">
            <a:avLst/>
          </a:prstGeom>
          <a:noFill/>
        </p:spPr>
        <p:txBody>
          <a:bodyPr wrap="square" rtlCol="0">
            <a:spAutoFit/>
          </a:bodyPr>
          <a:lstStyle/>
          <a:p>
            <a:r>
              <a:rPr kumimoji="1" lang="en-US" altLang="ja-JP" sz="1600" dirty="0">
                <a:solidFill>
                  <a:schemeClr val="tx1"/>
                </a:solidFill>
              </a:rPr>
              <a:t>UF Filtrate Total Chlorine</a:t>
            </a:r>
            <a:endParaRPr kumimoji="1" lang="ja-JP" altLang="en-US" sz="1600" dirty="0">
              <a:solidFill>
                <a:schemeClr val="tx1"/>
              </a:solidFill>
            </a:endParaRPr>
          </a:p>
        </p:txBody>
      </p:sp>
      <p:cxnSp>
        <p:nvCxnSpPr>
          <p:cNvPr id="22" name="直線コネクタ 21">
            <a:extLst>
              <a:ext uri="{FF2B5EF4-FFF2-40B4-BE49-F238E27FC236}">
                <a16:creationId xmlns:a16="http://schemas.microsoft.com/office/drawing/2014/main" id="{5BB46BB8-7FB4-9A4F-1E75-4A356BAFFE04}"/>
              </a:ext>
            </a:extLst>
          </p:cNvPr>
          <p:cNvCxnSpPr>
            <a:cxnSpLocks/>
          </p:cNvCxnSpPr>
          <p:nvPr/>
        </p:nvCxnSpPr>
        <p:spPr>
          <a:xfrm>
            <a:off x="5580070" y="2275824"/>
            <a:ext cx="244599" cy="189111"/>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4" name="テキスト プレースホルダー 5">
            <a:extLst>
              <a:ext uri="{FF2B5EF4-FFF2-40B4-BE49-F238E27FC236}">
                <a16:creationId xmlns:a16="http://schemas.microsoft.com/office/drawing/2014/main" id="{AD62E2DF-BC2C-9323-A287-EEAF3ACEE215}"/>
              </a:ext>
            </a:extLst>
          </p:cNvPr>
          <p:cNvSpPr>
            <a:spLocks noGrp="1"/>
          </p:cNvSpPr>
          <p:nvPr>
            <p:ph type="body" sz="quarter" idx="11"/>
          </p:nvPr>
        </p:nvSpPr>
        <p:spPr>
          <a:xfrm>
            <a:off x="517055" y="940286"/>
            <a:ext cx="11341887" cy="600165"/>
          </a:xfrm>
        </p:spPr>
        <p:txBody>
          <a:bodyPr/>
          <a:lstStyle/>
          <a:p>
            <a:r>
              <a:rPr lang="en-US" altLang="ja-JP" dirty="0"/>
              <a:t>Minimizing chemical cost while satisfying water quality standards.</a:t>
            </a:r>
          </a:p>
        </p:txBody>
      </p:sp>
    </p:spTree>
    <p:extLst>
      <p:ext uri="{BB962C8B-B14F-4D97-AF65-F5344CB8AC3E}">
        <p14:creationId xmlns:p14="http://schemas.microsoft.com/office/powerpoint/2010/main" val="25050445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560C5BD5-1532-4087-ACF7-85710DC69FAA}"/>
              </a:ext>
            </a:extLst>
          </p:cNvPr>
          <p:cNvSpPr>
            <a:spLocks noGrp="1"/>
          </p:cNvSpPr>
          <p:nvPr>
            <p:ph type="title"/>
          </p:nvPr>
        </p:nvSpPr>
        <p:spPr>
          <a:xfrm>
            <a:off x="517055" y="250825"/>
            <a:ext cx="11400125" cy="518094"/>
          </a:xfrm>
        </p:spPr>
        <p:txBody>
          <a:bodyPr/>
          <a:lstStyle/>
          <a:p>
            <a:r>
              <a:rPr lang="en-US" altLang="ja-JP" dirty="0"/>
              <a:t>Calculate Schedule</a:t>
            </a:r>
            <a:endParaRPr lang="en-US" dirty="0"/>
          </a:p>
        </p:txBody>
      </p:sp>
      <p:sp>
        <p:nvSpPr>
          <p:cNvPr id="3" name="スライド番号プレースホルダー 2">
            <a:extLst>
              <a:ext uri="{FF2B5EF4-FFF2-40B4-BE49-F238E27FC236}">
                <a16:creationId xmlns:a16="http://schemas.microsoft.com/office/drawing/2014/main" id="{ED23190D-575C-49DE-8293-87C3C1C8D779}"/>
              </a:ext>
            </a:extLst>
          </p:cNvPr>
          <p:cNvSpPr>
            <a:spLocks noGrp="1"/>
          </p:cNvSpPr>
          <p:nvPr>
            <p:ph type="sldNum" sz="quarter" idx="10"/>
          </p:nvPr>
        </p:nvSpPr>
        <p:spPr/>
        <p:txBody>
          <a:bodyPr/>
          <a:lstStyle/>
          <a:p>
            <a:fld id="{584EAAFE-CFE5-40AD-8E95-5BFF290DC5CF}" type="slidenum">
              <a:rPr kumimoji="1" lang="ja-JP" altLang="en-US" smtClean="0"/>
              <a:pPr/>
              <a:t>24</a:t>
            </a:fld>
            <a:endParaRPr kumimoji="1" lang="ja-JP" altLang="en-US"/>
          </a:p>
        </p:txBody>
      </p:sp>
      <p:sp>
        <p:nvSpPr>
          <p:cNvPr id="26" name="テキスト ボックス 25">
            <a:extLst>
              <a:ext uri="{FF2B5EF4-FFF2-40B4-BE49-F238E27FC236}">
                <a16:creationId xmlns:a16="http://schemas.microsoft.com/office/drawing/2014/main" id="{878A06C2-9BE0-4228-8673-300CDCCC55B4}"/>
              </a:ext>
            </a:extLst>
          </p:cNvPr>
          <p:cNvSpPr txBox="1"/>
          <p:nvPr/>
        </p:nvSpPr>
        <p:spPr>
          <a:xfrm>
            <a:off x="571984" y="-20412"/>
            <a:ext cx="5423558" cy="338554"/>
          </a:xfrm>
          <a:prstGeom prst="rect">
            <a:avLst/>
          </a:prstGeom>
          <a:noFill/>
        </p:spPr>
        <p:txBody>
          <a:bodyPr wrap="square" rtlCol="0">
            <a:spAutoFit/>
          </a:bodyPr>
          <a:lstStyle/>
          <a:p>
            <a:r>
              <a:rPr lang="en-US" altLang="ja-JP" sz="1600" b="1" dirty="0">
                <a:solidFill>
                  <a:schemeClr val="bg1"/>
                </a:solidFill>
              </a:rPr>
              <a:t>3. RO</a:t>
            </a:r>
            <a:r>
              <a:rPr lang="ja-JP" altLang="en-US" sz="1600" b="1" dirty="0">
                <a:solidFill>
                  <a:schemeClr val="bg1"/>
                </a:solidFill>
              </a:rPr>
              <a:t> </a:t>
            </a:r>
            <a:r>
              <a:rPr lang="en-US" altLang="ja-JP" sz="1600" b="1" dirty="0">
                <a:solidFill>
                  <a:schemeClr val="bg1"/>
                </a:solidFill>
              </a:rPr>
              <a:t>Optimization Concept &gt; Calculate Schedule</a:t>
            </a:r>
            <a:endParaRPr kumimoji="1" lang="ja-JP" altLang="en-US" sz="1600" b="1" dirty="0">
              <a:solidFill>
                <a:schemeClr val="bg1"/>
              </a:solidFill>
            </a:endParaRPr>
          </a:p>
        </p:txBody>
      </p:sp>
      <p:sp>
        <p:nvSpPr>
          <p:cNvPr id="24" name="テキスト プレースホルダー 5">
            <a:extLst>
              <a:ext uri="{FF2B5EF4-FFF2-40B4-BE49-F238E27FC236}">
                <a16:creationId xmlns:a16="http://schemas.microsoft.com/office/drawing/2014/main" id="{AD62E2DF-BC2C-9323-A287-EEAF3ACEE215}"/>
              </a:ext>
            </a:extLst>
          </p:cNvPr>
          <p:cNvSpPr>
            <a:spLocks noGrp="1"/>
          </p:cNvSpPr>
          <p:nvPr>
            <p:ph type="body" sz="quarter" idx="11"/>
          </p:nvPr>
        </p:nvSpPr>
        <p:spPr>
          <a:xfrm>
            <a:off x="517055" y="940286"/>
            <a:ext cx="11341887" cy="600165"/>
          </a:xfrm>
        </p:spPr>
        <p:txBody>
          <a:bodyPr/>
          <a:lstStyle/>
          <a:p>
            <a:r>
              <a:rPr lang="en-US" altLang="ja-JP" dirty="0"/>
              <a:t>Future task is to solve schedule problem and introduce the fouling model.</a:t>
            </a:r>
          </a:p>
          <a:p>
            <a:pPr lvl="1"/>
            <a:r>
              <a:rPr lang="en-US" altLang="ja-JP" dirty="0"/>
              <a:t>I’m writing the python code from scratch.</a:t>
            </a:r>
          </a:p>
          <a:p>
            <a:pPr lvl="1"/>
            <a:endParaRPr lang="en-US" altLang="ja-JP" dirty="0"/>
          </a:p>
          <a:p>
            <a:r>
              <a:rPr lang="en-US" altLang="ja-JP" dirty="0"/>
              <a:t>We must select the optimization algorithm the problem class.</a:t>
            </a:r>
          </a:p>
          <a:p>
            <a:pPr lvl="1"/>
            <a:r>
              <a:rPr lang="en-US" altLang="ja-JP" dirty="0"/>
              <a:t>This problem class can be nonlinear or black-box optimization in future efforts of modeling.</a:t>
            </a:r>
          </a:p>
          <a:p>
            <a:r>
              <a:rPr lang="en-US" altLang="ja-JP" dirty="0"/>
              <a:t>Therefore, we will use the combined algorithm with SHADE and the feasibility rule. </a:t>
            </a:r>
          </a:p>
          <a:p>
            <a:pPr lvl="1"/>
            <a:r>
              <a:rPr lang="en-US" altLang="ja-JP" dirty="0"/>
              <a:t>They are classified as metaheuristic algorithm as well as Genetic Algorithm.</a:t>
            </a:r>
          </a:p>
          <a:p>
            <a:pPr lvl="1"/>
            <a:r>
              <a:rPr lang="en-US" altLang="ja-JP" dirty="0"/>
              <a:t>SHADE is the state-of-the-art solver in the black-box optimization field.</a:t>
            </a:r>
          </a:p>
        </p:txBody>
      </p:sp>
    </p:spTree>
    <p:extLst>
      <p:ext uri="{BB962C8B-B14F-4D97-AF65-F5344CB8AC3E}">
        <p14:creationId xmlns:p14="http://schemas.microsoft.com/office/powerpoint/2010/main" val="38306188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560C5BD5-1532-4087-ACF7-85710DC69FAA}"/>
              </a:ext>
            </a:extLst>
          </p:cNvPr>
          <p:cNvSpPr>
            <a:spLocks noGrp="1"/>
          </p:cNvSpPr>
          <p:nvPr>
            <p:ph type="title"/>
          </p:nvPr>
        </p:nvSpPr>
        <p:spPr>
          <a:xfrm>
            <a:off x="517055" y="221174"/>
            <a:ext cx="11400125" cy="518094"/>
          </a:xfrm>
        </p:spPr>
        <p:txBody>
          <a:bodyPr/>
          <a:lstStyle/>
          <a:p>
            <a:r>
              <a:rPr lang="en-US" altLang="ja-JP" dirty="0"/>
              <a:t>Question (SGDC to INV)</a:t>
            </a:r>
            <a:endParaRPr lang="en-US" dirty="0"/>
          </a:p>
        </p:txBody>
      </p:sp>
      <p:sp>
        <p:nvSpPr>
          <p:cNvPr id="3" name="スライド番号プレースホルダー 2">
            <a:extLst>
              <a:ext uri="{FF2B5EF4-FFF2-40B4-BE49-F238E27FC236}">
                <a16:creationId xmlns:a16="http://schemas.microsoft.com/office/drawing/2014/main" id="{ED23190D-575C-49DE-8293-87C3C1C8D779}"/>
              </a:ext>
            </a:extLst>
          </p:cNvPr>
          <p:cNvSpPr>
            <a:spLocks noGrp="1"/>
          </p:cNvSpPr>
          <p:nvPr>
            <p:ph type="sldNum" sz="quarter" idx="10"/>
          </p:nvPr>
        </p:nvSpPr>
        <p:spPr/>
        <p:txBody>
          <a:bodyPr/>
          <a:lstStyle/>
          <a:p>
            <a:fld id="{584EAAFE-CFE5-40AD-8E95-5BFF290DC5CF}" type="slidenum">
              <a:rPr kumimoji="1" lang="ja-JP" altLang="en-US" smtClean="0"/>
              <a:pPr/>
              <a:t>25</a:t>
            </a:fld>
            <a:endParaRPr kumimoji="1" lang="ja-JP" altLang="en-US"/>
          </a:p>
        </p:txBody>
      </p:sp>
      <p:sp>
        <p:nvSpPr>
          <p:cNvPr id="7" name="テキスト ボックス 6">
            <a:extLst>
              <a:ext uri="{FF2B5EF4-FFF2-40B4-BE49-F238E27FC236}">
                <a16:creationId xmlns:a16="http://schemas.microsoft.com/office/drawing/2014/main" id="{BACF69BC-79A6-4522-AB55-9063EB4985DF}"/>
              </a:ext>
            </a:extLst>
          </p:cNvPr>
          <p:cNvSpPr txBox="1"/>
          <p:nvPr/>
        </p:nvSpPr>
        <p:spPr>
          <a:xfrm>
            <a:off x="571984" y="-20412"/>
            <a:ext cx="4521842" cy="338554"/>
          </a:xfrm>
          <a:prstGeom prst="rect">
            <a:avLst/>
          </a:prstGeom>
          <a:noFill/>
        </p:spPr>
        <p:txBody>
          <a:bodyPr wrap="square" rtlCol="0">
            <a:spAutoFit/>
          </a:bodyPr>
          <a:lstStyle/>
          <a:p>
            <a:r>
              <a:rPr lang="en-US" altLang="ja-JP" sz="1600" b="1" dirty="0">
                <a:solidFill>
                  <a:schemeClr val="bg1"/>
                </a:solidFill>
              </a:rPr>
              <a:t>3. Q&amp;A / Discussion</a:t>
            </a:r>
            <a:endParaRPr kumimoji="1" lang="ja-JP" altLang="en-US" sz="1600" b="1" dirty="0">
              <a:solidFill>
                <a:schemeClr val="bg1"/>
              </a:solidFill>
            </a:endParaRPr>
          </a:p>
        </p:txBody>
      </p:sp>
    </p:spTree>
    <p:extLst>
      <p:ext uri="{BB962C8B-B14F-4D97-AF65-F5344CB8AC3E}">
        <p14:creationId xmlns:p14="http://schemas.microsoft.com/office/powerpoint/2010/main" val="11715691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F2B2B343-CF0D-4CE9-8049-5FF23009C315}"/>
              </a:ext>
            </a:extLst>
          </p:cNvPr>
          <p:cNvSpPr>
            <a:spLocks noGrp="1"/>
          </p:cNvSpPr>
          <p:nvPr>
            <p:ph type="sldNum" sz="quarter" idx="11"/>
          </p:nvPr>
        </p:nvSpPr>
        <p:spPr/>
        <p:txBody>
          <a:bodyPr/>
          <a:lstStyle/>
          <a:p>
            <a:fld id="{B3001740-FA51-4383-A84C-3DA006D12C29}" type="slidenum">
              <a:rPr lang="ja-JP" altLang="en-US" smtClean="0"/>
              <a:pPr/>
              <a:t>26</a:t>
            </a:fld>
            <a:endParaRPr lang="ja-JP" altLang="en-US" dirty="0"/>
          </a:p>
        </p:txBody>
      </p:sp>
      <p:sp>
        <p:nvSpPr>
          <p:cNvPr id="3" name="テキスト プレースホルダー 2">
            <a:extLst>
              <a:ext uri="{FF2B5EF4-FFF2-40B4-BE49-F238E27FC236}">
                <a16:creationId xmlns:a16="http://schemas.microsoft.com/office/drawing/2014/main" id="{EC73A151-6AE6-45B0-B969-B764FDC1ADAE}"/>
              </a:ext>
            </a:extLst>
          </p:cNvPr>
          <p:cNvSpPr>
            <a:spLocks noGrp="1"/>
          </p:cNvSpPr>
          <p:nvPr>
            <p:ph type="body" sz="quarter" idx="12"/>
          </p:nvPr>
        </p:nvSpPr>
        <p:spPr/>
        <p:txBody>
          <a:bodyPr/>
          <a:lstStyle/>
          <a:p>
            <a:endParaRPr kumimoji="1" lang="ja-JP" altLang="en-US"/>
          </a:p>
        </p:txBody>
      </p:sp>
    </p:spTree>
    <p:extLst>
      <p:ext uri="{BB962C8B-B14F-4D97-AF65-F5344CB8AC3E}">
        <p14:creationId xmlns:p14="http://schemas.microsoft.com/office/powerpoint/2010/main" val="27449135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666E1FD-8ADE-43BC-B407-47CD161A4B79}"/>
              </a:ext>
            </a:extLst>
          </p:cNvPr>
          <p:cNvSpPr>
            <a:spLocks noGrp="1"/>
          </p:cNvSpPr>
          <p:nvPr>
            <p:ph type="title"/>
          </p:nvPr>
        </p:nvSpPr>
        <p:spPr/>
        <p:txBody>
          <a:bodyPr>
            <a:normAutofit fontScale="90000"/>
          </a:bodyPr>
          <a:lstStyle/>
          <a:p>
            <a:r>
              <a:rPr lang="en-US" altLang="ja-JP" sz="2000" b="1" dirty="0">
                <a:solidFill>
                  <a:schemeClr val="bg1"/>
                </a:solidFill>
              </a:rPr>
              <a:t>Supplementary</a:t>
            </a:r>
            <a:br>
              <a:rPr kumimoji="1" lang="ja-JP" altLang="en-US" sz="2000" b="1" dirty="0">
                <a:solidFill>
                  <a:schemeClr val="bg1"/>
                </a:solidFill>
              </a:rPr>
            </a:br>
            <a:r>
              <a:rPr kumimoji="1" lang="en-US" altLang="ja-JP" dirty="0"/>
              <a:t>Physical</a:t>
            </a:r>
            <a:r>
              <a:rPr kumimoji="1" lang="ja-JP" altLang="en-US" dirty="0"/>
              <a:t> </a:t>
            </a:r>
            <a:r>
              <a:rPr kumimoji="1" lang="en-US" altLang="ja-JP" dirty="0"/>
              <a:t>D</a:t>
            </a:r>
            <a:r>
              <a:rPr lang="en-US" altLang="ja-JP" dirty="0"/>
              <a:t>ynamics based Modeling</a:t>
            </a:r>
            <a:endParaRPr kumimoji="1" lang="ja-JP" altLang="en-US" dirty="0"/>
          </a:p>
        </p:txBody>
      </p:sp>
      <p:sp>
        <p:nvSpPr>
          <p:cNvPr id="3" name="スライド番号プレースホルダー 2">
            <a:extLst>
              <a:ext uri="{FF2B5EF4-FFF2-40B4-BE49-F238E27FC236}">
                <a16:creationId xmlns:a16="http://schemas.microsoft.com/office/drawing/2014/main" id="{C2AC843E-D0C3-4964-BF6D-427B6EB643DA}"/>
              </a:ext>
            </a:extLst>
          </p:cNvPr>
          <p:cNvSpPr>
            <a:spLocks noGrp="1"/>
          </p:cNvSpPr>
          <p:nvPr>
            <p:ph type="sldNum" sz="quarter" idx="10"/>
          </p:nvPr>
        </p:nvSpPr>
        <p:spPr/>
        <p:txBody>
          <a:bodyPr/>
          <a:lstStyle/>
          <a:p>
            <a:fld id="{584EAAFE-CFE5-40AD-8E95-5BFF290DC5CF}" type="slidenum">
              <a:rPr kumimoji="1" lang="ja-JP" altLang="en-US" smtClean="0"/>
              <a:pPr/>
              <a:t>27</a:t>
            </a:fld>
            <a:endParaRPr kumimoji="1" lang="ja-JP" altLang="en-US"/>
          </a:p>
        </p:txBody>
      </p:sp>
      <p:sp>
        <p:nvSpPr>
          <p:cNvPr id="4" name="テキスト プレースホルダー 3">
            <a:extLst>
              <a:ext uri="{FF2B5EF4-FFF2-40B4-BE49-F238E27FC236}">
                <a16:creationId xmlns:a16="http://schemas.microsoft.com/office/drawing/2014/main" id="{C281C86B-3079-4256-9FC4-43B6563AD565}"/>
              </a:ext>
            </a:extLst>
          </p:cNvPr>
          <p:cNvSpPr>
            <a:spLocks noGrp="1"/>
          </p:cNvSpPr>
          <p:nvPr>
            <p:ph type="body" sz="quarter" idx="11"/>
          </p:nvPr>
        </p:nvSpPr>
        <p:spPr/>
        <p:txBody>
          <a:bodyPr/>
          <a:lstStyle/>
          <a:p>
            <a:r>
              <a:rPr lang="en-US" altLang="ja-JP" dirty="0"/>
              <a:t>Using</a:t>
            </a:r>
            <a:r>
              <a:rPr lang="ja-JP" altLang="en-US" dirty="0"/>
              <a:t> </a:t>
            </a:r>
            <a:r>
              <a:rPr lang="en-US" altLang="ja-JP" dirty="0"/>
              <a:t>Data </a:t>
            </a:r>
          </a:p>
        </p:txBody>
      </p:sp>
      <p:pic>
        <p:nvPicPr>
          <p:cNvPr id="22" name="図 21">
            <a:extLst>
              <a:ext uri="{FF2B5EF4-FFF2-40B4-BE49-F238E27FC236}">
                <a16:creationId xmlns:a16="http://schemas.microsoft.com/office/drawing/2014/main" id="{E9EADC65-0DDE-406E-8D16-8F50DA7997C8}"/>
              </a:ext>
            </a:extLst>
          </p:cNvPr>
          <p:cNvPicPr>
            <a:picLocks noChangeAspect="1"/>
          </p:cNvPicPr>
          <p:nvPr/>
        </p:nvPicPr>
        <p:blipFill rotWithShape="1">
          <a:blip r:embed="rId2"/>
          <a:srcRect t="13439"/>
          <a:stretch/>
        </p:blipFill>
        <p:spPr>
          <a:xfrm>
            <a:off x="4798943" y="0"/>
            <a:ext cx="7325822" cy="3175558"/>
          </a:xfrm>
          <a:prstGeom prst="rect">
            <a:avLst/>
          </a:prstGeom>
        </p:spPr>
      </p:pic>
      <p:pic>
        <p:nvPicPr>
          <p:cNvPr id="25" name="図 24">
            <a:extLst>
              <a:ext uri="{FF2B5EF4-FFF2-40B4-BE49-F238E27FC236}">
                <a16:creationId xmlns:a16="http://schemas.microsoft.com/office/drawing/2014/main" id="{24E2A870-084A-4861-AD25-F67C9D17A698}"/>
              </a:ext>
            </a:extLst>
          </p:cNvPr>
          <p:cNvPicPr>
            <a:picLocks noChangeAspect="1"/>
          </p:cNvPicPr>
          <p:nvPr/>
        </p:nvPicPr>
        <p:blipFill>
          <a:blip r:embed="rId3"/>
          <a:stretch>
            <a:fillRect/>
          </a:stretch>
        </p:blipFill>
        <p:spPr>
          <a:xfrm>
            <a:off x="701768" y="1859240"/>
            <a:ext cx="3453373" cy="2201771"/>
          </a:xfrm>
          <a:prstGeom prst="rect">
            <a:avLst/>
          </a:prstGeom>
        </p:spPr>
      </p:pic>
      <p:sp>
        <p:nvSpPr>
          <p:cNvPr id="27" name="テキスト ボックス 26">
            <a:extLst>
              <a:ext uri="{FF2B5EF4-FFF2-40B4-BE49-F238E27FC236}">
                <a16:creationId xmlns:a16="http://schemas.microsoft.com/office/drawing/2014/main" id="{E74CA006-8744-4C73-A423-3E1192BB69C1}"/>
              </a:ext>
            </a:extLst>
          </p:cNvPr>
          <p:cNvSpPr txBox="1"/>
          <p:nvPr/>
        </p:nvSpPr>
        <p:spPr>
          <a:xfrm rot="16200000">
            <a:off x="40459" y="2667870"/>
            <a:ext cx="1137905" cy="307777"/>
          </a:xfrm>
          <a:prstGeom prst="rect">
            <a:avLst/>
          </a:prstGeom>
          <a:noFill/>
        </p:spPr>
        <p:txBody>
          <a:bodyPr wrap="square">
            <a:spAutoFit/>
          </a:bodyPr>
          <a:lstStyle/>
          <a:p>
            <a:r>
              <a:rPr lang="ja-JP" altLang="en-US" sz="1400" dirty="0">
                <a:solidFill>
                  <a:srgbClr val="000000"/>
                </a:solidFill>
                <a:latin typeface="ＭＳ Ｐゴシック" panose="020B0600070205080204" pitchFamily="50" charset="-128"/>
                <a:ea typeface="ＭＳ Ｐゴシック" panose="020B0600070205080204" pitchFamily="50" charset="-128"/>
              </a:rPr>
              <a:t> </a:t>
            </a:r>
            <a:r>
              <a:rPr lang="en-US" altLang="ja-JP" sz="1400" dirty="0">
                <a:solidFill>
                  <a:srgbClr val="000000"/>
                </a:solidFill>
                <a:latin typeface="ＭＳ Ｐゴシック" panose="020B0600070205080204" pitchFamily="50" charset="-128"/>
                <a:ea typeface="ＭＳ Ｐゴシック" panose="020B0600070205080204" pitchFamily="50" charset="-128"/>
              </a:rPr>
              <a:t>[</a:t>
            </a:r>
            <a:r>
              <a:rPr lang="en-US" altLang="ja-JP" sz="1400" b="0" i="0" u="none" strike="noStrike" dirty="0">
                <a:solidFill>
                  <a:srgbClr val="000000"/>
                </a:solidFill>
                <a:effectLst/>
                <a:latin typeface="ＭＳ Ｐゴシック" panose="020B0600070205080204" pitchFamily="50" charset="-128"/>
                <a:ea typeface="ＭＳ Ｐゴシック" panose="020B0600070205080204" pitchFamily="50" charset="-128"/>
              </a:rPr>
              <a:t>mg/L Cl2]</a:t>
            </a:r>
            <a:r>
              <a:rPr lang="en-US" altLang="ja-JP" sz="1400" dirty="0"/>
              <a:t> </a:t>
            </a:r>
            <a:endParaRPr lang="ja-JP" altLang="en-US" sz="1400" dirty="0"/>
          </a:p>
        </p:txBody>
      </p:sp>
      <p:sp>
        <p:nvSpPr>
          <p:cNvPr id="29" name="テキスト ボックス 28">
            <a:extLst>
              <a:ext uri="{FF2B5EF4-FFF2-40B4-BE49-F238E27FC236}">
                <a16:creationId xmlns:a16="http://schemas.microsoft.com/office/drawing/2014/main" id="{F2CA9002-0FEC-4AF2-8BD8-267EE44CE6EA}"/>
              </a:ext>
            </a:extLst>
          </p:cNvPr>
          <p:cNvSpPr txBox="1"/>
          <p:nvPr/>
        </p:nvSpPr>
        <p:spPr>
          <a:xfrm>
            <a:off x="1228725" y="1560213"/>
            <a:ext cx="2529727" cy="369332"/>
          </a:xfrm>
          <a:prstGeom prst="rect">
            <a:avLst/>
          </a:prstGeom>
          <a:noFill/>
        </p:spPr>
        <p:txBody>
          <a:bodyPr wrap="square">
            <a:spAutoFit/>
          </a:bodyPr>
          <a:lstStyle/>
          <a:p>
            <a:r>
              <a:rPr lang="en-US" altLang="ja-JP" sz="1800" b="0" i="0" u="none" strike="noStrike" dirty="0">
                <a:solidFill>
                  <a:srgbClr val="000000"/>
                </a:solidFill>
                <a:effectLst/>
                <a:latin typeface="ＭＳ Ｐゴシック" panose="020B0600070205080204" pitchFamily="50" charset="-128"/>
                <a:ea typeface="ＭＳ Ｐゴシック" panose="020B0600070205080204" pitchFamily="50" charset="-128"/>
              </a:rPr>
              <a:t>RO Feed Free Chlorine</a:t>
            </a:r>
            <a:r>
              <a:rPr lang="en-US" altLang="ja-JP" sz="1800" dirty="0"/>
              <a:t> </a:t>
            </a:r>
            <a:endParaRPr lang="ja-JP" altLang="en-US" dirty="0"/>
          </a:p>
        </p:txBody>
      </p:sp>
      <p:sp>
        <p:nvSpPr>
          <p:cNvPr id="33" name="テキスト ボックス 32">
            <a:extLst>
              <a:ext uri="{FF2B5EF4-FFF2-40B4-BE49-F238E27FC236}">
                <a16:creationId xmlns:a16="http://schemas.microsoft.com/office/drawing/2014/main" id="{86CA64BE-2681-47F1-98F9-C5681438E73C}"/>
              </a:ext>
            </a:extLst>
          </p:cNvPr>
          <p:cNvSpPr txBox="1"/>
          <p:nvPr/>
        </p:nvSpPr>
        <p:spPr>
          <a:xfrm rot="16200000">
            <a:off x="-45216" y="5091903"/>
            <a:ext cx="1289052" cy="338554"/>
          </a:xfrm>
          <a:prstGeom prst="rect">
            <a:avLst/>
          </a:prstGeom>
          <a:noFill/>
        </p:spPr>
        <p:txBody>
          <a:bodyPr wrap="square">
            <a:spAutoFit/>
          </a:bodyPr>
          <a:lstStyle/>
          <a:p>
            <a:r>
              <a:rPr lang="en-US" altLang="ja-JP" sz="1600" b="0" i="0" u="none" strike="noStrike" dirty="0">
                <a:solidFill>
                  <a:srgbClr val="000000"/>
                </a:solidFill>
                <a:effectLst/>
                <a:latin typeface="ＭＳ Ｐゴシック" panose="020B0600070205080204" pitchFamily="50" charset="-128"/>
                <a:ea typeface="ＭＳ Ｐゴシック" panose="020B0600070205080204" pitchFamily="50" charset="-128"/>
              </a:rPr>
              <a:t>[mg/L Cl2]</a:t>
            </a:r>
            <a:r>
              <a:rPr lang="en-US" altLang="ja-JP" sz="1600" dirty="0"/>
              <a:t> </a:t>
            </a:r>
            <a:endParaRPr lang="ja-JP" altLang="en-US" sz="1600" dirty="0"/>
          </a:p>
        </p:txBody>
      </p:sp>
      <p:sp>
        <p:nvSpPr>
          <p:cNvPr id="34" name="テキスト ボックス 33">
            <a:extLst>
              <a:ext uri="{FF2B5EF4-FFF2-40B4-BE49-F238E27FC236}">
                <a16:creationId xmlns:a16="http://schemas.microsoft.com/office/drawing/2014/main" id="{B20245C5-1C1A-4772-8FD1-B10B524B03E3}"/>
              </a:ext>
            </a:extLst>
          </p:cNvPr>
          <p:cNvSpPr txBox="1"/>
          <p:nvPr/>
        </p:nvSpPr>
        <p:spPr>
          <a:xfrm>
            <a:off x="1165872" y="4028054"/>
            <a:ext cx="2787563" cy="369332"/>
          </a:xfrm>
          <a:prstGeom prst="rect">
            <a:avLst/>
          </a:prstGeom>
          <a:noFill/>
        </p:spPr>
        <p:txBody>
          <a:bodyPr wrap="square">
            <a:spAutoFit/>
          </a:bodyPr>
          <a:lstStyle/>
          <a:p>
            <a:r>
              <a:rPr lang="en-US" altLang="ja-JP" sz="1800" b="0" i="0" u="none" strike="noStrike" dirty="0">
                <a:solidFill>
                  <a:srgbClr val="000000"/>
                </a:solidFill>
                <a:effectLst/>
                <a:latin typeface="ＭＳ Ｐゴシック" panose="020B0600070205080204" pitchFamily="50" charset="-128"/>
                <a:ea typeface="ＭＳ Ｐゴシック" panose="020B0600070205080204" pitchFamily="50" charset="-128"/>
              </a:rPr>
              <a:t>UF Filtrate Total Chlorine</a:t>
            </a:r>
            <a:r>
              <a:rPr lang="en-US" altLang="ja-JP" dirty="0"/>
              <a:t> </a:t>
            </a:r>
            <a:endParaRPr lang="ja-JP" altLang="en-US" dirty="0"/>
          </a:p>
        </p:txBody>
      </p:sp>
      <p:pic>
        <p:nvPicPr>
          <p:cNvPr id="36" name="図 35">
            <a:extLst>
              <a:ext uri="{FF2B5EF4-FFF2-40B4-BE49-F238E27FC236}">
                <a16:creationId xmlns:a16="http://schemas.microsoft.com/office/drawing/2014/main" id="{17B60337-A251-4A1A-AE6F-F059B50A6B42}"/>
              </a:ext>
            </a:extLst>
          </p:cNvPr>
          <p:cNvPicPr>
            <a:picLocks noChangeAspect="1"/>
          </p:cNvPicPr>
          <p:nvPr/>
        </p:nvPicPr>
        <p:blipFill>
          <a:blip r:embed="rId4"/>
          <a:stretch>
            <a:fillRect/>
          </a:stretch>
        </p:blipFill>
        <p:spPr>
          <a:xfrm>
            <a:off x="4619245" y="4360038"/>
            <a:ext cx="3398099" cy="2205077"/>
          </a:xfrm>
          <a:prstGeom prst="rect">
            <a:avLst/>
          </a:prstGeom>
        </p:spPr>
      </p:pic>
      <p:sp>
        <p:nvSpPr>
          <p:cNvPr id="38" name="テキスト ボックス 37">
            <a:extLst>
              <a:ext uri="{FF2B5EF4-FFF2-40B4-BE49-F238E27FC236}">
                <a16:creationId xmlns:a16="http://schemas.microsoft.com/office/drawing/2014/main" id="{D6087727-14E4-438E-9BAB-D0AD19EAEB59}"/>
              </a:ext>
            </a:extLst>
          </p:cNvPr>
          <p:cNvSpPr txBox="1"/>
          <p:nvPr/>
        </p:nvSpPr>
        <p:spPr>
          <a:xfrm>
            <a:off x="4654521" y="3990706"/>
            <a:ext cx="3453373" cy="369332"/>
          </a:xfrm>
          <a:prstGeom prst="rect">
            <a:avLst/>
          </a:prstGeom>
          <a:noFill/>
        </p:spPr>
        <p:txBody>
          <a:bodyPr wrap="square">
            <a:spAutoFit/>
          </a:bodyPr>
          <a:lstStyle/>
          <a:p>
            <a:r>
              <a:rPr lang="it-IT" altLang="ja-JP" sz="1800" b="0" i="0" u="none" strike="noStrike" dirty="0">
                <a:solidFill>
                  <a:srgbClr val="000000"/>
                </a:solidFill>
                <a:effectLst/>
                <a:latin typeface="ＭＳ Ｐゴシック" panose="020B0600070205080204" pitchFamily="50" charset="-128"/>
                <a:ea typeface="ＭＳ Ｐゴシック" panose="020B0600070205080204" pitchFamily="50" charset="-128"/>
              </a:rPr>
              <a:t>RO Stage 3 Concentrate Pressue</a:t>
            </a:r>
            <a:r>
              <a:rPr lang="it-IT" altLang="ja-JP" dirty="0"/>
              <a:t> </a:t>
            </a:r>
            <a:endParaRPr lang="ja-JP" altLang="en-US" dirty="0"/>
          </a:p>
        </p:txBody>
      </p:sp>
      <p:sp>
        <p:nvSpPr>
          <p:cNvPr id="39" name="テキスト ボックス 38">
            <a:extLst>
              <a:ext uri="{FF2B5EF4-FFF2-40B4-BE49-F238E27FC236}">
                <a16:creationId xmlns:a16="http://schemas.microsoft.com/office/drawing/2014/main" id="{75014128-2A1A-4FBF-A4F0-02A0F4EDEC60}"/>
              </a:ext>
            </a:extLst>
          </p:cNvPr>
          <p:cNvSpPr txBox="1"/>
          <p:nvPr/>
        </p:nvSpPr>
        <p:spPr>
          <a:xfrm rot="16200000">
            <a:off x="4099567" y="5105458"/>
            <a:ext cx="723339" cy="369332"/>
          </a:xfrm>
          <a:prstGeom prst="rect">
            <a:avLst/>
          </a:prstGeom>
          <a:noFill/>
        </p:spPr>
        <p:txBody>
          <a:bodyPr wrap="square">
            <a:spAutoFit/>
          </a:bodyPr>
          <a:lstStyle/>
          <a:p>
            <a:r>
              <a:rPr lang="it-IT" altLang="ja-JP" dirty="0">
                <a:solidFill>
                  <a:srgbClr val="000000"/>
                </a:solidFill>
                <a:latin typeface="ＭＳ Ｐゴシック" panose="020B0600070205080204" pitchFamily="50" charset="-128"/>
                <a:ea typeface="ＭＳ Ｐゴシック" panose="020B0600070205080204" pitchFamily="50" charset="-128"/>
              </a:rPr>
              <a:t>[</a:t>
            </a:r>
            <a:r>
              <a:rPr lang="it-IT" altLang="ja-JP" sz="1800" b="0" i="0" u="none" strike="noStrike" dirty="0">
                <a:solidFill>
                  <a:srgbClr val="000000"/>
                </a:solidFill>
                <a:effectLst/>
                <a:latin typeface="ＭＳ Ｐゴシック" panose="020B0600070205080204" pitchFamily="50" charset="-128"/>
                <a:ea typeface="ＭＳ Ｐゴシック" panose="020B0600070205080204" pitchFamily="50" charset="-128"/>
              </a:rPr>
              <a:t>psi]</a:t>
            </a:r>
            <a:r>
              <a:rPr lang="it-IT" altLang="ja-JP" dirty="0"/>
              <a:t> </a:t>
            </a:r>
            <a:endParaRPr lang="ja-JP" altLang="en-US" dirty="0"/>
          </a:p>
        </p:txBody>
      </p:sp>
      <p:sp>
        <p:nvSpPr>
          <p:cNvPr id="41" name="テキスト ボックス 40">
            <a:extLst>
              <a:ext uri="{FF2B5EF4-FFF2-40B4-BE49-F238E27FC236}">
                <a16:creationId xmlns:a16="http://schemas.microsoft.com/office/drawing/2014/main" id="{421F13BA-D38C-44A1-84E2-32B7BA9002D0}"/>
              </a:ext>
            </a:extLst>
          </p:cNvPr>
          <p:cNvSpPr txBox="1"/>
          <p:nvPr/>
        </p:nvSpPr>
        <p:spPr>
          <a:xfrm>
            <a:off x="4798943" y="1489553"/>
            <a:ext cx="3043830" cy="646331"/>
          </a:xfrm>
          <a:prstGeom prst="rect">
            <a:avLst/>
          </a:prstGeom>
          <a:solidFill>
            <a:schemeClr val="bg1"/>
          </a:solidFill>
        </p:spPr>
        <p:txBody>
          <a:bodyPr wrap="square">
            <a:spAutoFit/>
          </a:bodyPr>
          <a:lstStyle/>
          <a:p>
            <a:r>
              <a:rPr lang="en-US" altLang="ja-JP" sz="1800" b="0" i="0" u="none" strike="noStrike" dirty="0">
                <a:solidFill>
                  <a:srgbClr val="000000"/>
                </a:solidFill>
                <a:effectLst/>
                <a:latin typeface="ＭＳ Ｐゴシック" panose="020B0600070205080204" pitchFamily="50" charset="-128"/>
                <a:ea typeface="ＭＳ Ｐゴシック" panose="020B0600070205080204" pitchFamily="50" charset="-128"/>
              </a:rPr>
              <a:t>RO Stage 3 Concentrate Flow</a:t>
            </a:r>
            <a:endParaRPr lang="ja-JP" altLang="en-US" dirty="0"/>
          </a:p>
        </p:txBody>
      </p:sp>
      <p:sp>
        <p:nvSpPr>
          <p:cNvPr id="44" name="テキスト ボックス 43">
            <a:extLst>
              <a:ext uri="{FF2B5EF4-FFF2-40B4-BE49-F238E27FC236}">
                <a16:creationId xmlns:a16="http://schemas.microsoft.com/office/drawing/2014/main" id="{D20ADB7F-1E2C-400A-AC45-727A1B326A91}"/>
              </a:ext>
            </a:extLst>
          </p:cNvPr>
          <p:cNvSpPr txBox="1"/>
          <p:nvPr/>
        </p:nvSpPr>
        <p:spPr>
          <a:xfrm rot="16200000">
            <a:off x="7878580" y="5076513"/>
            <a:ext cx="723339" cy="369332"/>
          </a:xfrm>
          <a:prstGeom prst="rect">
            <a:avLst/>
          </a:prstGeom>
          <a:noFill/>
        </p:spPr>
        <p:txBody>
          <a:bodyPr wrap="square">
            <a:spAutoFit/>
          </a:bodyPr>
          <a:lstStyle/>
          <a:p>
            <a:r>
              <a:rPr lang="it-IT" altLang="ja-JP" dirty="0">
                <a:solidFill>
                  <a:srgbClr val="000000"/>
                </a:solidFill>
                <a:latin typeface="ＭＳ Ｐゴシック" panose="020B0600070205080204" pitchFamily="50" charset="-128"/>
                <a:ea typeface="ＭＳ Ｐゴシック" panose="020B0600070205080204" pitchFamily="50" charset="-128"/>
              </a:rPr>
              <a:t>[</a:t>
            </a:r>
            <a:r>
              <a:rPr lang="it-IT" altLang="ja-JP" sz="1800" b="0" i="0" u="none" strike="noStrike" dirty="0">
                <a:solidFill>
                  <a:srgbClr val="000000"/>
                </a:solidFill>
                <a:effectLst/>
                <a:latin typeface="ＭＳ Ｐゴシック" panose="020B0600070205080204" pitchFamily="50" charset="-128"/>
                <a:ea typeface="ＭＳ Ｐゴシック" panose="020B0600070205080204" pitchFamily="50" charset="-128"/>
              </a:rPr>
              <a:t>psi]</a:t>
            </a:r>
            <a:r>
              <a:rPr lang="it-IT" altLang="ja-JP" dirty="0"/>
              <a:t> </a:t>
            </a:r>
            <a:endParaRPr lang="ja-JP" altLang="en-US" dirty="0"/>
          </a:p>
        </p:txBody>
      </p:sp>
      <p:pic>
        <p:nvPicPr>
          <p:cNvPr id="46" name="図 45">
            <a:extLst>
              <a:ext uri="{FF2B5EF4-FFF2-40B4-BE49-F238E27FC236}">
                <a16:creationId xmlns:a16="http://schemas.microsoft.com/office/drawing/2014/main" id="{7FED2BF6-A221-41F9-A5DD-FF077E1573E1}"/>
              </a:ext>
            </a:extLst>
          </p:cNvPr>
          <p:cNvPicPr>
            <a:picLocks noChangeAspect="1"/>
          </p:cNvPicPr>
          <p:nvPr/>
        </p:nvPicPr>
        <p:blipFill>
          <a:blip r:embed="rId5"/>
          <a:stretch>
            <a:fillRect/>
          </a:stretch>
        </p:blipFill>
        <p:spPr>
          <a:xfrm>
            <a:off x="4742813" y="1858885"/>
            <a:ext cx="3264228" cy="2165315"/>
          </a:xfrm>
          <a:prstGeom prst="rect">
            <a:avLst/>
          </a:prstGeom>
        </p:spPr>
      </p:pic>
      <p:sp>
        <p:nvSpPr>
          <p:cNvPr id="48" name="テキスト ボックス 47">
            <a:extLst>
              <a:ext uri="{FF2B5EF4-FFF2-40B4-BE49-F238E27FC236}">
                <a16:creationId xmlns:a16="http://schemas.microsoft.com/office/drawing/2014/main" id="{49D6F5DF-F689-4FE5-B04C-6D933798BEFB}"/>
              </a:ext>
            </a:extLst>
          </p:cNvPr>
          <p:cNvSpPr txBox="1"/>
          <p:nvPr/>
        </p:nvSpPr>
        <p:spPr>
          <a:xfrm rot="16200000">
            <a:off x="4110183" y="2576555"/>
            <a:ext cx="828674" cy="369332"/>
          </a:xfrm>
          <a:prstGeom prst="rect">
            <a:avLst/>
          </a:prstGeom>
          <a:noFill/>
        </p:spPr>
        <p:txBody>
          <a:bodyPr wrap="square">
            <a:spAutoFit/>
          </a:bodyPr>
          <a:lstStyle/>
          <a:p>
            <a:r>
              <a:rPr lang="en-US" altLang="ja-JP" sz="1800" b="0" i="0" u="none" strike="noStrike" dirty="0">
                <a:solidFill>
                  <a:srgbClr val="000000"/>
                </a:solidFill>
                <a:effectLst/>
                <a:latin typeface="ＭＳ Ｐゴシック" panose="020B0600070205080204" pitchFamily="50" charset="-128"/>
                <a:ea typeface="ＭＳ Ｐゴシック" panose="020B0600070205080204" pitchFamily="50" charset="-128"/>
              </a:rPr>
              <a:t>[gpm]</a:t>
            </a:r>
            <a:endParaRPr lang="ja-JP" altLang="en-US" dirty="0"/>
          </a:p>
        </p:txBody>
      </p:sp>
      <p:sp>
        <p:nvSpPr>
          <p:cNvPr id="50" name="テキスト ボックス 49">
            <a:extLst>
              <a:ext uri="{FF2B5EF4-FFF2-40B4-BE49-F238E27FC236}">
                <a16:creationId xmlns:a16="http://schemas.microsoft.com/office/drawing/2014/main" id="{B0C97A9A-02E8-4FE8-94A2-1FAEF36D8A58}"/>
              </a:ext>
            </a:extLst>
          </p:cNvPr>
          <p:cNvSpPr txBox="1"/>
          <p:nvPr/>
        </p:nvSpPr>
        <p:spPr>
          <a:xfrm>
            <a:off x="8763104" y="3990706"/>
            <a:ext cx="3045198" cy="369332"/>
          </a:xfrm>
          <a:prstGeom prst="rect">
            <a:avLst/>
          </a:prstGeom>
          <a:noFill/>
        </p:spPr>
        <p:txBody>
          <a:bodyPr wrap="square">
            <a:spAutoFit/>
          </a:bodyPr>
          <a:lstStyle/>
          <a:p>
            <a:r>
              <a:rPr lang="ja-JP" altLang="en-US" dirty="0"/>
              <a:t>RO Stage 1 Feed Pressure</a:t>
            </a:r>
          </a:p>
        </p:txBody>
      </p:sp>
      <p:pic>
        <p:nvPicPr>
          <p:cNvPr id="54" name="図 53">
            <a:extLst>
              <a:ext uri="{FF2B5EF4-FFF2-40B4-BE49-F238E27FC236}">
                <a16:creationId xmlns:a16="http://schemas.microsoft.com/office/drawing/2014/main" id="{BF9A9BF1-89B5-4391-AAD4-2BA6AA0AA567}"/>
              </a:ext>
            </a:extLst>
          </p:cNvPr>
          <p:cNvPicPr>
            <a:picLocks noChangeAspect="1"/>
          </p:cNvPicPr>
          <p:nvPr/>
        </p:nvPicPr>
        <p:blipFill>
          <a:blip r:embed="rId6"/>
          <a:stretch>
            <a:fillRect/>
          </a:stretch>
        </p:blipFill>
        <p:spPr>
          <a:xfrm>
            <a:off x="8360019" y="4397386"/>
            <a:ext cx="3545740" cy="2243789"/>
          </a:xfrm>
          <a:prstGeom prst="rect">
            <a:avLst/>
          </a:prstGeom>
        </p:spPr>
      </p:pic>
      <p:pic>
        <p:nvPicPr>
          <p:cNvPr id="56" name="図 55">
            <a:extLst>
              <a:ext uri="{FF2B5EF4-FFF2-40B4-BE49-F238E27FC236}">
                <a16:creationId xmlns:a16="http://schemas.microsoft.com/office/drawing/2014/main" id="{5F63CE70-8023-448E-B30D-15370A0294FC}"/>
              </a:ext>
            </a:extLst>
          </p:cNvPr>
          <p:cNvPicPr>
            <a:picLocks noChangeAspect="1"/>
          </p:cNvPicPr>
          <p:nvPr/>
        </p:nvPicPr>
        <p:blipFill>
          <a:blip r:embed="rId7"/>
          <a:stretch>
            <a:fillRect/>
          </a:stretch>
        </p:blipFill>
        <p:spPr>
          <a:xfrm>
            <a:off x="777647" y="4378223"/>
            <a:ext cx="3278358" cy="2167947"/>
          </a:xfrm>
          <a:prstGeom prst="rect">
            <a:avLst/>
          </a:prstGeom>
        </p:spPr>
      </p:pic>
    </p:spTree>
    <p:extLst>
      <p:ext uri="{BB962C8B-B14F-4D97-AF65-F5344CB8AC3E}">
        <p14:creationId xmlns:p14="http://schemas.microsoft.com/office/powerpoint/2010/main" val="82715105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560C5BD5-1532-4087-ACF7-85710DC69FAA}"/>
              </a:ext>
            </a:extLst>
          </p:cNvPr>
          <p:cNvSpPr>
            <a:spLocks noGrp="1"/>
          </p:cNvSpPr>
          <p:nvPr>
            <p:ph type="title"/>
          </p:nvPr>
        </p:nvSpPr>
        <p:spPr>
          <a:xfrm>
            <a:off x="517055" y="246141"/>
            <a:ext cx="11400125" cy="518094"/>
          </a:xfrm>
        </p:spPr>
        <p:txBody>
          <a:bodyPr/>
          <a:lstStyle/>
          <a:p>
            <a:r>
              <a:rPr lang="en-US" dirty="0"/>
              <a:t>Difference per Objective  </a:t>
            </a:r>
          </a:p>
        </p:txBody>
      </p:sp>
      <p:sp>
        <p:nvSpPr>
          <p:cNvPr id="3" name="スライド番号プレースホルダー 2">
            <a:extLst>
              <a:ext uri="{FF2B5EF4-FFF2-40B4-BE49-F238E27FC236}">
                <a16:creationId xmlns:a16="http://schemas.microsoft.com/office/drawing/2014/main" id="{ED23190D-575C-49DE-8293-87C3C1C8D779}"/>
              </a:ext>
            </a:extLst>
          </p:cNvPr>
          <p:cNvSpPr>
            <a:spLocks noGrp="1"/>
          </p:cNvSpPr>
          <p:nvPr>
            <p:ph type="sldNum" sz="quarter" idx="10"/>
          </p:nvPr>
        </p:nvSpPr>
        <p:spPr/>
        <p:txBody>
          <a:bodyPr/>
          <a:lstStyle/>
          <a:p>
            <a:fld id="{584EAAFE-CFE5-40AD-8E95-5BFF290DC5CF}" type="slidenum">
              <a:rPr kumimoji="1" lang="ja-JP" altLang="en-US" smtClean="0"/>
              <a:pPr/>
              <a:t>28</a:t>
            </a:fld>
            <a:endParaRPr kumimoji="1" lang="ja-JP" altLang="en-US"/>
          </a:p>
        </p:txBody>
      </p:sp>
      <p:sp>
        <p:nvSpPr>
          <p:cNvPr id="41" name="テキスト プレースホルダー 5">
            <a:extLst>
              <a:ext uri="{FF2B5EF4-FFF2-40B4-BE49-F238E27FC236}">
                <a16:creationId xmlns:a16="http://schemas.microsoft.com/office/drawing/2014/main" id="{E752E82A-5B36-47E4-82F4-41C207EF657C}"/>
              </a:ext>
            </a:extLst>
          </p:cNvPr>
          <p:cNvSpPr>
            <a:spLocks noGrp="1"/>
          </p:cNvSpPr>
          <p:nvPr>
            <p:ph type="body" sz="quarter" idx="11"/>
          </p:nvPr>
        </p:nvSpPr>
        <p:spPr>
          <a:xfrm>
            <a:off x="252481" y="1070777"/>
            <a:ext cx="11658917" cy="600165"/>
          </a:xfrm>
        </p:spPr>
        <p:txBody>
          <a:bodyPr/>
          <a:lstStyle/>
          <a:p>
            <a:r>
              <a:rPr lang="en-US" altLang="ja-JP" sz="3200" dirty="0"/>
              <a:t> Step up from (small, easy) to (large, difficult).</a:t>
            </a:r>
          </a:p>
        </p:txBody>
      </p:sp>
      <p:sp>
        <p:nvSpPr>
          <p:cNvPr id="10" name="テキスト ボックス 9">
            <a:extLst>
              <a:ext uri="{FF2B5EF4-FFF2-40B4-BE49-F238E27FC236}">
                <a16:creationId xmlns:a16="http://schemas.microsoft.com/office/drawing/2014/main" id="{5B142B32-9EF6-40B9-87A0-485F9743AEF9}"/>
              </a:ext>
            </a:extLst>
          </p:cNvPr>
          <p:cNvSpPr txBox="1"/>
          <p:nvPr/>
        </p:nvSpPr>
        <p:spPr>
          <a:xfrm>
            <a:off x="50670" y="3082071"/>
            <a:ext cx="2210338" cy="369332"/>
          </a:xfrm>
          <a:prstGeom prst="rect">
            <a:avLst/>
          </a:prstGeom>
          <a:noFill/>
        </p:spPr>
        <p:txBody>
          <a:bodyPr wrap="square" rtlCol="0">
            <a:spAutoFit/>
          </a:bodyPr>
          <a:lstStyle/>
          <a:p>
            <a:r>
              <a:rPr kumimoji="1" lang="en-SG" altLang="ja-JP" dirty="0"/>
              <a:t>Optimization effect</a:t>
            </a:r>
            <a:endParaRPr kumimoji="1" lang="ja-JP" altLang="en-US" dirty="0"/>
          </a:p>
        </p:txBody>
      </p:sp>
      <p:sp>
        <p:nvSpPr>
          <p:cNvPr id="11" name="テキスト ボックス 10">
            <a:extLst>
              <a:ext uri="{FF2B5EF4-FFF2-40B4-BE49-F238E27FC236}">
                <a16:creationId xmlns:a16="http://schemas.microsoft.com/office/drawing/2014/main" id="{DA42424A-A709-4904-A276-ABEDF530B57F}"/>
              </a:ext>
            </a:extLst>
          </p:cNvPr>
          <p:cNvSpPr txBox="1"/>
          <p:nvPr/>
        </p:nvSpPr>
        <p:spPr>
          <a:xfrm>
            <a:off x="2821116" y="2999965"/>
            <a:ext cx="1495425" cy="646331"/>
          </a:xfrm>
          <a:prstGeom prst="rect">
            <a:avLst/>
          </a:prstGeom>
          <a:noFill/>
        </p:spPr>
        <p:txBody>
          <a:bodyPr wrap="square" rtlCol="0">
            <a:spAutoFit/>
          </a:bodyPr>
          <a:lstStyle/>
          <a:p>
            <a:pPr algn="ctr"/>
            <a:r>
              <a:rPr kumimoji="1" lang="en-SG" altLang="ja-JP" dirty="0"/>
              <a:t>Small
</a:t>
            </a:r>
            <a:endParaRPr kumimoji="1" lang="ja-JP" altLang="en-US" dirty="0"/>
          </a:p>
        </p:txBody>
      </p:sp>
      <p:sp>
        <p:nvSpPr>
          <p:cNvPr id="12" name="テキスト ボックス 11">
            <a:extLst>
              <a:ext uri="{FF2B5EF4-FFF2-40B4-BE49-F238E27FC236}">
                <a16:creationId xmlns:a16="http://schemas.microsoft.com/office/drawing/2014/main" id="{9404F69A-39E2-4662-8082-B5128082BB72}"/>
              </a:ext>
            </a:extLst>
          </p:cNvPr>
          <p:cNvSpPr txBox="1"/>
          <p:nvPr/>
        </p:nvSpPr>
        <p:spPr>
          <a:xfrm>
            <a:off x="6203349" y="2961434"/>
            <a:ext cx="1495425" cy="369332"/>
          </a:xfrm>
          <a:prstGeom prst="rect">
            <a:avLst/>
          </a:prstGeom>
          <a:noFill/>
        </p:spPr>
        <p:txBody>
          <a:bodyPr wrap="square" rtlCol="0">
            <a:spAutoFit/>
          </a:bodyPr>
          <a:lstStyle/>
          <a:p>
            <a:pPr algn="ctr"/>
            <a:r>
              <a:rPr kumimoji="1" lang="en-SG" altLang="ja-JP" dirty="0"/>
              <a:t>Middle</a:t>
            </a:r>
            <a:endParaRPr kumimoji="1" lang="ja-JP" altLang="en-US" dirty="0"/>
          </a:p>
        </p:txBody>
      </p:sp>
      <p:sp>
        <p:nvSpPr>
          <p:cNvPr id="13" name="テキスト ボックス 12">
            <a:extLst>
              <a:ext uri="{FF2B5EF4-FFF2-40B4-BE49-F238E27FC236}">
                <a16:creationId xmlns:a16="http://schemas.microsoft.com/office/drawing/2014/main" id="{38DEC25B-86DE-4265-961E-9F4B1CA110F9}"/>
              </a:ext>
            </a:extLst>
          </p:cNvPr>
          <p:cNvSpPr txBox="1"/>
          <p:nvPr/>
        </p:nvSpPr>
        <p:spPr>
          <a:xfrm>
            <a:off x="9543684" y="2968247"/>
            <a:ext cx="1495425" cy="369332"/>
          </a:xfrm>
          <a:prstGeom prst="rect">
            <a:avLst/>
          </a:prstGeom>
          <a:noFill/>
        </p:spPr>
        <p:txBody>
          <a:bodyPr wrap="square" rtlCol="0">
            <a:spAutoFit/>
          </a:bodyPr>
          <a:lstStyle/>
          <a:p>
            <a:pPr algn="ctr"/>
            <a:r>
              <a:rPr kumimoji="1" lang="en-SG" altLang="ja-JP" dirty="0"/>
              <a:t>Large</a:t>
            </a:r>
            <a:endParaRPr kumimoji="1" lang="ja-JP" altLang="en-US" dirty="0"/>
          </a:p>
        </p:txBody>
      </p:sp>
      <p:sp>
        <p:nvSpPr>
          <p:cNvPr id="14" name="テキスト ボックス 13">
            <a:extLst>
              <a:ext uri="{FF2B5EF4-FFF2-40B4-BE49-F238E27FC236}">
                <a16:creationId xmlns:a16="http://schemas.microsoft.com/office/drawing/2014/main" id="{24B2F2C5-13FE-4E19-B93F-7281C43A0BF3}"/>
              </a:ext>
            </a:extLst>
          </p:cNvPr>
          <p:cNvSpPr txBox="1"/>
          <p:nvPr/>
        </p:nvSpPr>
        <p:spPr>
          <a:xfrm>
            <a:off x="61876" y="3554758"/>
            <a:ext cx="2249733" cy="369332"/>
          </a:xfrm>
          <a:prstGeom prst="rect">
            <a:avLst/>
          </a:prstGeom>
          <a:noFill/>
        </p:spPr>
        <p:txBody>
          <a:bodyPr wrap="square" rtlCol="0">
            <a:spAutoFit/>
          </a:bodyPr>
          <a:lstStyle/>
          <a:p>
            <a:r>
              <a:rPr kumimoji="1" lang="en-SG" altLang="ja-JP" dirty="0"/>
              <a:t>Optimization period</a:t>
            </a:r>
            <a:endParaRPr kumimoji="1" lang="ja-JP" altLang="en-US" dirty="0"/>
          </a:p>
        </p:txBody>
      </p:sp>
      <p:sp>
        <p:nvSpPr>
          <p:cNvPr id="15" name="テキスト ボックス 14">
            <a:extLst>
              <a:ext uri="{FF2B5EF4-FFF2-40B4-BE49-F238E27FC236}">
                <a16:creationId xmlns:a16="http://schemas.microsoft.com/office/drawing/2014/main" id="{E18E54A5-7D90-4041-840D-24FEEA4B8A19}"/>
              </a:ext>
            </a:extLst>
          </p:cNvPr>
          <p:cNvSpPr txBox="1"/>
          <p:nvPr/>
        </p:nvSpPr>
        <p:spPr>
          <a:xfrm>
            <a:off x="1904999" y="3414121"/>
            <a:ext cx="3240002" cy="646331"/>
          </a:xfrm>
          <a:prstGeom prst="rect">
            <a:avLst/>
          </a:prstGeom>
          <a:noFill/>
        </p:spPr>
        <p:txBody>
          <a:bodyPr wrap="square" rtlCol="0">
            <a:spAutoFit/>
          </a:bodyPr>
          <a:lstStyle/>
          <a:p>
            <a:pPr algn="ctr"/>
            <a:r>
              <a:rPr kumimoji="1" lang="en-US" altLang="ja-JP" dirty="0"/>
              <a:t>Short-term </a:t>
            </a:r>
          </a:p>
          <a:p>
            <a:pPr algn="ctr"/>
            <a:r>
              <a:rPr kumimoji="1" lang="en-US" altLang="ja-JP" dirty="0"/>
              <a:t>(minutes to hours)</a:t>
            </a:r>
            <a:endParaRPr kumimoji="1" lang="ja-JP" altLang="en-US" sz="1600" dirty="0"/>
          </a:p>
        </p:txBody>
      </p:sp>
      <p:sp>
        <p:nvSpPr>
          <p:cNvPr id="16" name="テキスト ボックス 15">
            <a:extLst>
              <a:ext uri="{FF2B5EF4-FFF2-40B4-BE49-F238E27FC236}">
                <a16:creationId xmlns:a16="http://schemas.microsoft.com/office/drawing/2014/main" id="{87904BEC-323F-4C8D-A727-6C244CA9269E}"/>
              </a:ext>
            </a:extLst>
          </p:cNvPr>
          <p:cNvSpPr txBox="1"/>
          <p:nvPr/>
        </p:nvSpPr>
        <p:spPr>
          <a:xfrm>
            <a:off x="5436758" y="3368297"/>
            <a:ext cx="2970603" cy="646331"/>
          </a:xfrm>
          <a:prstGeom prst="rect">
            <a:avLst/>
          </a:prstGeom>
          <a:noFill/>
        </p:spPr>
        <p:txBody>
          <a:bodyPr wrap="square" rtlCol="0">
            <a:spAutoFit/>
          </a:bodyPr>
          <a:lstStyle/>
          <a:p>
            <a:pPr algn="ctr"/>
            <a:r>
              <a:rPr kumimoji="1" lang="en-US" altLang="ja-JP" dirty="0"/>
              <a:t>Mid-term </a:t>
            </a:r>
          </a:p>
          <a:p>
            <a:pPr algn="ctr"/>
            <a:r>
              <a:rPr kumimoji="1" lang="en-US" altLang="ja-JP" dirty="0"/>
              <a:t>(days to months)</a:t>
            </a:r>
            <a:endParaRPr kumimoji="1" lang="ja-JP" altLang="en-US" sz="1600" dirty="0"/>
          </a:p>
        </p:txBody>
      </p:sp>
      <p:sp>
        <p:nvSpPr>
          <p:cNvPr id="17" name="テキスト ボックス 16">
            <a:extLst>
              <a:ext uri="{FF2B5EF4-FFF2-40B4-BE49-F238E27FC236}">
                <a16:creationId xmlns:a16="http://schemas.microsoft.com/office/drawing/2014/main" id="{AFD64701-AC25-4394-A51B-BF0EF477D47A}"/>
              </a:ext>
            </a:extLst>
          </p:cNvPr>
          <p:cNvSpPr txBox="1"/>
          <p:nvPr/>
        </p:nvSpPr>
        <p:spPr>
          <a:xfrm>
            <a:off x="8765658" y="3404835"/>
            <a:ext cx="3106131" cy="646331"/>
          </a:xfrm>
          <a:prstGeom prst="rect">
            <a:avLst/>
          </a:prstGeom>
          <a:noFill/>
        </p:spPr>
        <p:txBody>
          <a:bodyPr wrap="square" rtlCol="0">
            <a:spAutoFit/>
          </a:bodyPr>
          <a:lstStyle/>
          <a:p>
            <a:pPr algn="ctr"/>
            <a:r>
              <a:rPr kumimoji="1" lang="en-US" altLang="ja-JP" dirty="0"/>
              <a:t>Long-term </a:t>
            </a:r>
          </a:p>
          <a:p>
            <a:pPr algn="ctr"/>
            <a:r>
              <a:rPr kumimoji="1" lang="en-US" altLang="ja-JP" dirty="0"/>
              <a:t>(months to years)</a:t>
            </a:r>
            <a:endParaRPr kumimoji="1" lang="ja-JP" altLang="en-US" dirty="0"/>
          </a:p>
        </p:txBody>
      </p:sp>
      <p:sp>
        <p:nvSpPr>
          <p:cNvPr id="18" name="テキスト ボックス 17">
            <a:extLst>
              <a:ext uri="{FF2B5EF4-FFF2-40B4-BE49-F238E27FC236}">
                <a16:creationId xmlns:a16="http://schemas.microsoft.com/office/drawing/2014/main" id="{1EC5222C-744E-4361-B352-A6F483927883}"/>
              </a:ext>
            </a:extLst>
          </p:cNvPr>
          <p:cNvSpPr txBox="1"/>
          <p:nvPr/>
        </p:nvSpPr>
        <p:spPr>
          <a:xfrm>
            <a:off x="123495" y="4275611"/>
            <a:ext cx="2131451" cy="369332"/>
          </a:xfrm>
          <a:prstGeom prst="rect">
            <a:avLst/>
          </a:prstGeom>
          <a:noFill/>
        </p:spPr>
        <p:txBody>
          <a:bodyPr wrap="square" rtlCol="0">
            <a:spAutoFit/>
          </a:bodyPr>
          <a:lstStyle/>
          <a:p>
            <a:r>
              <a:rPr kumimoji="1" lang="en-SG" altLang="ja-JP" dirty="0"/>
              <a:t>Model strategy</a:t>
            </a:r>
            <a:endParaRPr kumimoji="1" lang="ja-JP" altLang="en-US" dirty="0"/>
          </a:p>
        </p:txBody>
      </p:sp>
      <p:sp>
        <p:nvSpPr>
          <p:cNvPr id="19" name="テキスト ボックス 18">
            <a:extLst>
              <a:ext uri="{FF2B5EF4-FFF2-40B4-BE49-F238E27FC236}">
                <a16:creationId xmlns:a16="http://schemas.microsoft.com/office/drawing/2014/main" id="{4AD2F5F3-38D1-4754-A2B3-A9EBD1372353}"/>
              </a:ext>
            </a:extLst>
          </p:cNvPr>
          <p:cNvSpPr txBox="1"/>
          <p:nvPr/>
        </p:nvSpPr>
        <p:spPr>
          <a:xfrm>
            <a:off x="2364891" y="4302486"/>
            <a:ext cx="2970603" cy="646331"/>
          </a:xfrm>
          <a:prstGeom prst="rect">
            <a:avLst/>
          </a:prstGeom>
          <a:noFill/>
        </p:spPr>
        <p:txBody>
          <a:bodyPr wrap="square" rtlCol="0">
            <a:spAutoFit/>
          </a:bodyPr>
          <a:lstStyle/>
          <a:p>
            <a:pPr algn="ctr"/>
            <a:r>
              <a:rPr kumimoji="1" lang="en-SG" altLang="ja-JP" dirty="0"/>
              <a:t>Closer to statistical models
</a:t>
            </a:r>
            <a:endParaRPr kumimoji="1" lang="ja-JP" altLang="en-US" dirty="0"/>
          </a:p>
        </p:txBody>
      </p:sp>
      <p:sp>
        <p:nvSpPr>
          <p:cNvPr id="20" name="テキスト ボックス 19">
            <a:extLst>
              <a:ext uri="{FF2B5EF4-FFF2-40B4-BE49-F238E27FC236}">
                <a16:creationId xmlns:a16="http://schemas.microsoft.com/office/drawing/2014/main" id="{4341BBDC-17C8-422A-903F-1FED9CE6F01B}"/>
              </a:ext>
            </a:extLst>
          </p:cNvPr>
          <p:cNvSpPr txBox="1"/>
          <p:nvPr/>
        </p:nvSpPr>
        <p:spPr>
          <a:xfrm>
            <a:off x="5882347" y="4162182"/>
            <a:ext cx="2131451" cy="646331"/>
          </a:xfrm>
          <a:prstGeom prst="rect">
            <a:avLst/>
          </a:prstGeom>
          <a:noFill/>
        </p:spPr>
        <p:txBody>
          <a:bodyPr wrap="square" rtlCol="0">
            <a:spAutoFit/>
          </a:bodyPr>
          <a:lstStyle/>
          <a:p>
            <a:pPr algn="ctr"/>
            <a:r>
              <a:rPr kumimoji="1" lang="en-SG" altLang="ja-JP" dirty="0"/>
              <a:t>Statistical/ Physical Models</a:t>
            </a:r>
            <a:endParaRPr kumimoji="1" lang="ja-JP" altLang="en-US" dirty="0"/>
          </a:p>
        </p:txBody>
      </p:sp>
      <p:sp>
        <p:nvSpPr>
          <p:cNvPr id="21" name="テキスト ボックス 20">
            <a:extLst>
              <a:ext uri="{FF2B5EF4-FFF2-40B4-BE49-F238E27FC236}">
                <a16:creationId xmlns:a16="http://schemas.microsoft.com/office/drawing/2014/main" id="{8C62A49F-8CCD-4CD7-938F-B7FDBA817FD4}"/>
              </a:ext>
            </a:extLst>
          </p:cNvPr>
          <p:cNvSpPr txBox="1"/>
          <p:nvPr/>
        </p:nvSpPr>
        <p:spPr>
          <a:xfrm>
            <a:off x="8682548" y="4305939"/>
            <a:ext cx="3200392" cy="369332"/>
          </a:xfrm>
          <a:prstGeom prst="rect">
            <a:avLst/>
          </a:prstGeom>
          <a:noFill/>
        </p:spPr>
        <p:txBody>
          <a:bodyPr wrap="square" rtlCol="0">
            <a:spAutoFit/>
          </a:bodyPr>
          <a:lstStyle/>
          <a:p>
            <a:pPr algn="ctr"/>
            <a:r>
              <a:rPr kumimoji="1" lang="en-US" altLang="ja-JP" dirty="0"/>
              <a:t>Closer to the physical model</a:t>
            </a:r>
            <a:endParaRPr kumimoji="1" lang="ja-JP" altLang="en-US" dirty="0"/>
          </a:p>
        </p:txBody>
      </p:sp>
      <p:sp>
        <p:nvSpPr>
          <p:cNvPr id="22" name="テキスト ボックス 21">
            <a:extLst>
              <a:ext uri="{FF2B5EF4-FFF2-40B4-BE49-F238E27FC236}">
                <a16:creationId xmlns:a16="http://schemas.microsoft.com/office/drawing/2014/main" id="{CB985B73-A856-4A4E-9ED6-9C3BFA04E582}"/>
              </a:ext>
            </a:extLst>
          </p:cNvPr>
          <p:cNvSpPr txBox="1"/>
          <p:nvPr/>
        </p:nvSpPr>
        <p:spPr>
          <a:xfrm>
            <a:off x="130131" y="4954737"/>
            <a:ext cx="1495425" cy="369332"/>
          </a:xfrm>
          <a:prstGeom prst="rect">
            <a:avLst/>
          </a:prstGeom>
          <a:noFill/>
        </p:spPr>
        <p:txBody>
          <a:bodyPr wrap="square" rtlCol="0">
            <a:spAutoFit/>
          </a:bodyPr>
          <a:lstStyle/>
          <a:p>
            <a:r>
              <a:rPr kumimoji="1" lang="en-SG" altLang="ja-JP" dirty="0"/>
              <a:t>Difficulty</a:t>
            </a:r>
            <a:endParaRPr kumimoji="1" lang="ja-JP" altLang="en-US" dirty="0"/>
          </a:p>
        </p:txBody>
      </p:sp>
      <p:sp>
        <p:nvSpPr>
          <p:cNvPr id="23" name="テキスト ボックス 22">
            <a:extLst>
              <a:ext uri="{FF2B5EF4-FFF2-40B4-BE49-F238E27FC236}">
                <a16:creationId xmlns:a16="http://schemas.microsoft.com/office/drawing/2014/main" id="{8CD6E06F-AE0D-4F42-9099-7FA699F21BFE}"/>
              </a:ext>
            </a:extLst>
          </p:cNvPr>
          <p:cNvSpPr txBox="1"/>
          <p:nvPr/>
        </p:nvSpPr>
        <p:spPr>
          <a:xfrm>
            <a:off x="2712436" y="4928766"/>
            <a:ext cx="1712783" cy="369332"/>
          </a:xfrm>
          <a:prstGeom prst="rect">
            <a:avLst/>
          </a:prstGeom>
          <a:noFill/>
        </p:spPr>
        <p:txBody>
          <a:bodyPr wrap="square" rtlCol="0">
            <a:spAutoFit/>
          </a:bodyPr>
          <a:lstStyle/>
          <a:p>
            <a:pPr algn="ctr"/>
            <a:r>
              <a:rPr kumimoji="1" lang="en-SG" altLang="ja-JP" dirty="0"/>
              <a:t>Easy</a:t>
            </a:r>
            <a:endParaRPr kumimoji="1" lang="ja-JP" altLang="en-US" dirty="0"/>
          </a:p>
        </p:txBody>
      </p:sp>
      <p:sp>
        <p:nvSpPr>
          <p:cNvPr id="24" name="テキスト ボックス 23">
            <a:extLst>
              <a:ext uri="{FF2B5EF4-FFF2-40B4-BE49-F238E27FC236}">
                <a16:creationId xmlns:a16="http://schemas.microsoft.com/office/drawing/2014/main" id="{15C8738E-51A8-4CEE-B2F4-09344F8EB305}"/>
              </a:ext>
            </a:extLst>
          </p:cNvPr>
          <p:cNvSpPr txBox="1"/>
          <p:nvPr/>
        </p:nvSpPr>
        <p:spPr>
          <a:xfrm>
            <a:off x="5856335" y="4954737"/>
            <a:ext cx="2131451" cy="369332"/>
          </a:xfrm>
          <a:prstGeom prst="rect">
            <a:avLst/>
          </a:prstGeom>
          <a:noFill/>
        </p:spPr>
        <p:txBody>
          <a:bodyPr wrap="square" rtlCol="0">
            <a:spAutoFit/>
          </a:bodyPr>
          <a:lstStyle/>
          <a:p>
            <a:pPr algn="ctr"/>
            <a:r>
              <a:rPr kumimoji="1" lang="en-SG" altLang="ja-JP" dirty="0"/>
              <a:t>Middle</a:t>
            </a:r>
            <a:endParaRPr kumimoji="1" lang="ja-JP" altLang="en-US" dirty="0"/>
          </a:p>
        </p:txBody>
      </p:sp>
      <p:sp>
        <p:nvSpPr>
          <p:cNvPr id="25" name="テキスト ボックス 24">
            <a:extLst>
              <a:ext uri="{FF2B5EF4-FFF2-40B4-BE49-F238E27FC236}">
                <a16:creationId xmlns:a16="http://schemas.microsoft.com/office/drawing/2014/main" id="{05679080-B76E-4C3E-9E99-C7DC48C0818D}"/>
              </a:ext>
            </a:extLst>
          </p:cNvPr>
          <p:cNvSpPr txBox="1"/>
          <p:nvPr/>
        </p:nvSpPr>
        <p:spPr>
          <a:xfrm>
            <a:off x="9252997" y="4941751"/>
            <a:ext cx="2131451" cy="369332"/>
          </a:xfrm>
          <a:prstGeom prst="rect">
            <a:avLst/>
          </a:prstGeom>
          <a:noFill/>
        </p:spPr>
        <p:txBody>
          <a:bodyPr wrap="square" rtlCol="0">
            <a:spAutoFit/>
          </a:bodyPr>
          <a:lstStyle/>
          <a:p>
            <a:pPr algn="ctr"/>
            <a:r>
              <a:rPr kumimoji="1" lang="en-SG" altLang="ja-JP" dirty="0"/>
              <a:t>Difficult</a:t>
            </a:r>
            <a:endParaRPr kumimoji="1" lang="ja-JP" altLang="en-US" dirty="0"/>
          </a:p>
        </p:txBody>
      </p:sp>
      <p:sp>
        <p:nvSpPr>
          <p:cNvPr id="27" name="矢印: 下カーブ 26">
            <a:extLst>
              <a:ext uri="{FF2B5EF4-FFF2-40B4-BE49-F238E27FC236}">
                <a16:creationId xmlns:a16="http://schemas.microsoft.com/office/drawing/2014/main" id="{3675EAA8-38B5-4264-97EE-C51214F37D51}"/>
              </a:ext>
            </a:extLst>
          </p:cNvPr>
          <p:cNvSpPr/>
          <p:nvPr/>
        </p:nvSpPr>
        <p:spPr>
          <a:xfrm rot="10800000" flipH="1">
            <a:off x="7782569" y="5481821"/>
            <a:ext cx="1789075" cy="450310"/>
          </a:xfrm>
          <a:prstGeom prst="curved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cxnSp>
        <p:nvCxnSpPr>
          <p:cNvPr id="28" name="直線コネクタ 27">
            <a:extLst>
              <a:ext uri="{FF2B5EF4-FFF2-40B4-BE49-F238E27FC236}">
                <a16:creationId xmlns:a16="http://schemas.microsoft.com/office/drawing/2014/main" id="{D0DB0E7A-A0DF-4060-9B30-C287A6489499}"/>
              </a:ext>
            </a:extLst>
          </p:cNvPr>
          <p:cNvCxnSpPr>
            <a:cxnSpLocks/>
          </p:cNvCxnSpPr>
          <p:nvPr/>
        </p:nvCxnSpPr>
        <p:spPr>
          <a:xfrm flipH="1">
            <a:off x="123495" y="2964224"/>
            <a:ext cx="11825294"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直線コネクタ 28">
            <a:extLst>
              <a:ext uri="{FF2B5EF4-FFF2-40B4-BE49-F238E27FC236}">
                <a16:creationId xmlns:a16="http://schemas.microsoft.com/office/drawing/2014/main" id="{FC094A96-E810-4F2E-B3C7-D8FE57FD3514}"/>
              </a:ext>
            </a:extLst>
          </p:cNvPr>
          <p:cNvCxnSpPr>
            <a:cxnSpLocks/>
          </p:cNvCxnSpPr>
          <p:nvPr/>
        </p:nvCxnSpPr>
        <p:spPr>
          <a:xfrm flipH="1">
            <a:off x="123495" y="4135237"/>
            <a:ext cx="11825294"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0" name="直線コネクタ 29">
            <a:extLst>
              <a:ext uri="{FF2B5EF4-FFF2-40B4-BE49-F238E27FC236}">
                <a16:creationId xmlns:a16="http://schemas.microsoft.com/office/drawing/2014/main" id="{DAB1E83E-17BD-4BD4-8FFB-4C21E8692AF6}"/>
              </a:ext>
            </a:extLst>
          </p:cNvPr>
          <p:cNvCxnSpPr>
            <a:cxnSpLocks/>
          </p:cNvCxnSpPr>
          <p:nvPr/>
        </p:nvCxnSpPr>
        <p:spPr>
          <a:xfrm flipH="1">
            <a:off x="123495" y="5386239"/>
            <a:ext cx="11825294"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1" name="正方形/長方形 30">
            <a:extLst>
              <a:ext uri="{FF2B5EF4-FFF2-40B4-BE49-F238E27FC236}">
                <a16:creationId xmlns:a16="http://schemas.microsoft.com/office/drawing/2014/main" id="{C3262FE4-7D71-4FBE-B181-8A212EE0DA55}"/>
              </a:ext>
            </a:extLst>
          </p:cNvPr>
          <p:cNvSpPr/>
          <p:nvPr/>
        </p:nvSpPr>
        <p:spPr>
          <a:xfrm>
            <a:off x="1904999" y="2117907"/>
            <a:ext cx="3240001" cy="659016"/>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(1) </a:t>
            </a:r>
            <a:r>
              <a:rPr kumimoji="1" lang="ja-JP" altLang="en-US" dirty="0"/>
              <a:t>最終水質と供給量を考慮</a:t>
            </a:r>
            <a:endParaRPr kumimoji="1" lang="en-US" altLang="ja-JP" b="1" dirty="0">
              <a:solidFill>
                <a:schemeClr val="bg1"/>
              </a:solidFill>
            </a:endParaRPr>
          </a:p>
        </p:txBody>
      </p:sp>
      <p:sp>
        <p:nvSpPr>
          <p:cNvPr id="32" name="正方形/長方形 31">
            <a:extLst>
              <a:ext uri="{FF2B5EF4-FFF2-40B4-BE49-F238E27FC236}">
                <a16:creationId xmlns:a16="http://schemas.microsoft.com/office/drawing/2014/main" id="{568F60F7-72CC-41E9-AB1C-2852E86D7759}"/>
              </a:ext>
            </a:extLst>
          </p:cNvPr>
          <p:cNvSpPr/>
          <p:nvPr/>
        </p:nvSpPr>
        <p:spPr>
          <a:xfrm>
            <a:off x="5273309" y="2117907"/>
            <a:ext cx="3240001" cy="659016"/>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(2) RO</a:t>
            </a:r>
            <a:r>
              <a:rPr kumimoji="1" lang="ja-JP" altLang="en-US" dirty="0"/>
              <a:t>膜閉塞状態も考慮</a:t>
            </a:r>
          </a:p>
        </p:txBody>
      </p:sp>
      <p:sp>
        <p:nvSpPr>
          <p:cNvPr id="33" name="正方形/長方形 32">
            <a:extLst>
              <a:ext uri="{FF2B5EF4-FFF2-40B4-BE49-F238E27FC236}">
                <a16:creationId xmlns:a16="http://schemas.microsoft.com/office/drawing/2014/main" id="{64B6C56C-D833-43B1-BB21-EA47F44198E2}"/>
              </a:ext>
            </a:extLst>
          </p:cNvPr>
          <p:cNvSpPr/>
          <p:nvPr/>
        </p:nvSpPr>
        <p:spPr>
          <a:xfrm>
            <a:off x="8671397" y="2117907"/>
            <a:ext cx="3240001" cy="659016"/>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(3) RO</a:t>
            </a:r>
            <a:r>
              <a:rPr kumimoji="1" lang="ja-JP" altLang="en-US" dirty="0"/>
              <a:t>膜劣化も考慮</a:t>
            </a:r>
          </a:p>
        </p:txBody>
      </p:sp>
      <p:sp>
        <p:nvSpPr>
          <p:cNvPr id="34" name="矢印: 下カーブ 33">
            <a:extLst>
              <a:ext uri="{FF2B5EF4-FFF2-40B4-BE49-F238E27FC236}">
                <a16:creationId xmlns:a16="http://schemas.microsoft.com/office/drawing/2014/main" id="{1F5CBCC8-5621-4E9F-87CF-004B0253ED80}"/>
              </a:ext>
            </a:extLst>
          </p:cNvPr>
          <p:cNvSpPr/>
          <p:nvPr/>
        </p:nvSpPr>
        <p:spPr>
          <a:xfrm rot="10800000" flipH="1">
            <a:off x="4199288" y="5486329"/>
            <a:ext cx="1789075" cy="450310"/>
          </a:xfrm>
          <a:prstGeom prst="curved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5" name="正方形/長方形 34">
            <a:extLst>
              <a:ext uri="{FF2B5EF4-FFF2-40B4-BE49-F238E27FC236}">
                <a16:creationId xmlns:a16="http://schemas.microsoft.com/office/drawing/2014/main" id="{8134F67D-D936-4D63-A550-28A94C6FFF03}"/>
              </a:ext>
            </a:extLst>
          </p:cNvPr>
          <p:cNvSpPr/>
          <p:nvPr/>
        </p:nvSpPr>
        <p:spPr>
          <a:xfrm>
            <a:off x="1904999" y="2119691"/>
            <a:ext cx="3240001" cy="659016"/>
          </a:xfrm>
          <a:prstGeom prst="rect">
            <a:avLst/>
          </a:prstGeom>
          <a:solidFill>
            <a:schemeClr val="accent2">
              <a:lumMod val="20000"/>
              <a:lumOff val="8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accent2">
                    <a:lumMod val="75000"/>
                  </a:schemeClr>
                </a:solidFill>
              </a:rPr>
              <a:t>(1) Consider water quality and flow rate in Post-RO</a:t>
            </a:r>
            <a:endParaRPr kumimoji="1" lang="en-US" altLang="ja-JP" b="1" dirty="0">
              <a:solidFill>
                <a:schemeClr val="accent2">
                  <a:lumMod val="75000"/>
                </a:schemeClr>
              </a:solidFill>
            </a:endParaRPr>
          </a:p>
        </p:txBody>
      </p:sp>
      <p:sp>
        <p:nvSpPr>
          <p:cNvPr id="36" name="正方形/長方形 35">
            <a:extLst>
              <a:ext uri="{FF2B5EF4-FFF2-40B4-BE49-F238E27FC236}">
                <a16:creationId xmlns:a16="http://schemas.microsoft.com/office/drawing/2014/main" id="{CE28CD56-0A17-41B3-B135-0A25450ABEB8}"/>
              </a:ext>
            </a:extLst>
          </p:cNvPr>
          <p:cNvSpPr/>
          <p:nvPr/>
        </p:nvSpPr>
        <p:spPr>
          <a:xfrm>
            <a:off x="5273309" y="2119691"/>
            <a:ext cx="3240001" cy="659016"/>
          </a:xfrm>
          <a:prstGeom prst="rect">
            <a:avLst/>
          </a:prstGeom>
          <a:solidFill>
            <a:schemeClr val="accent3">
              <a:lumMod val="40000"/>
              <a:lumOff val="6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accent3">
                    <a:lumMod val="75000"/>
                  </a:schemeClr>
                </a:solidFill>
              </a:rPr>
              <a:t>(2) Consider RO Clogging</a:t>
            </a:r>
            <a:endParaRPr kumimoji="1" lang="ja-JP" altLang="en-US" dirty="0">
              <a:solidFill>
                <a:schemeClr val="accent3">
                  <a:lumMod val="75000"/>
                </a:schemeClr>
              </a:solidFill>
            </a:endParaRPr>
          </a:p>
        </p:txBody>
      </p:sp>
      <p:sp>
        <p:nvSpPr>
          <p:cNvPr id="37" name="正方形/長方形 36">
            <a:extLst>
              <a:ext uri="{FF2B5EF4-FFF2-40B4-BE49-F238E27FC236}">
                <a16:creationId xmlns:a16="http://schemas.microsoft.com/office/drawing/2014/main" id="{12ED57AD-DB9E-435B-A412-267333C25EB0}"/>
              </a:ext>
            </a:extLst>
          </p:cNvPr>
          <p:cNvSpPr/>
          <p:nvPr/>
        </p:nvSpPr>
        <p:spPr>
          <a:xfrm>
            <a:off x="8671397" y="2119691"/>
            <a:ext cx="3240001" cy="659016"/>
          </a:xfrm>
          <a:prstGeom prst="rect">
            <a:avLst/>
          </a:prstGeom>
          <a:solidFill>
            <a:schemeClr val="accent4">
              <a:lumMod val="40000"/>
              <a:lumOff val="6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accent4"/>
                </a:solidFill>
              </a:rPr>
              <a:t>(3) Consider RO Deterioration</a:t>
            </a:r>
            <a:endParaRPr kumimoji="1" lang="ja-JP" altLang="en-US" dirty="0">
              <a:solidFill>
                <a:schemeClr val="accent4"/>
              </a:solidFill>
            </a:endParaRPr>
          </a:p>
        </p:txBody>
      </p:sp>
      <p:sp>
        <p:nvSpPr>
          <p:cNvPr id="2" name="テキスト ボックス 1">
            <a:extLst>
              <a:ext uri="{FF2B5EF4-FFF2-40B4-BE49-F238E27FC236}">
                <a16:creationId xmlns:a16="http://schemas.microsoft.com/office/drawing/2014/main" id="{579CB073-57A1-2B7A-B170-F17F4C1D61B7}"/>
              </a:ext>
            </a:extLst>
          </p:cNvPr>
          <p:cNvSpPr txBox="1"/>
          <p:nvPr/>
        </p:nvSpPr>
        <p:spPr>
          <a:xfrm>
            <a:off x="571984" y="-20412"/>
            <a:ext cx="4521842" cy="338554"/>
          </a:xfrm>
          <a:prstGeom prst="rect">
            <a:avLst/>
          </a:prstGeom>
          <a:noFill/>
        </p:spPr>
        <p:txBody>
          <a:bodyPr wrap="square" rtlCol="0">
            <a:spAutoFit/>
          </a:bodyPr>
          <a:lstStyle/>
          <a:p>
            <a:r>
              <a:rPr lang="en-US" altLang="ja-JP" sz="1600" b="1" dirty="0">
                <a:solidFill>
                  <a:schemeClr val="bg1"/>
                </a:solidFill>
              </a:rPr>
              <a:t>Supplementary: RO</a:t>
            </a:r>
            <a:r>
              <a:rPr lang="ja-JP" altLang="en-US" sz="1600" b="1" dirty="0">
                <a:solidFill>
                  <a:schemeClr val="bg1"/>
                </a:solidFill>
              </a:rPr>
              <a:t> </a:t>
            </a:r>
            <a:r>
              <a:rPr lang="en-US" altLang="ja-JP" sz="1600" b="1" dirty="0">
                <a:solidFill>
                  <a:schemeClr val="bg1"/>
                </a:solidFill>
              </a:rPr>
              <a:t>Analytical Policy</a:t>
            </a:r>
            <a:endParaRPr kumimoji="1" lang="ja-JP" altLang="en-US" sz="1600" b="1" dirty="0">
              <a:solidFill>
                <a:schemeClr val="bg1"/>
              </a:solidFill>
            </a:endParaRPr>
          </a:p>
        </p:txBody>
      </p:sp>
    </p:spTree>
    <p:extLst>
      <p:ext uri="{BB962C8B-B14F-4D97-AF65-F5344CB8AC3E}">
        <p14:creationId xmlns:p14="http://schemas.microsoft.com/office/powerpoint/2010/main" val="32660857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グループ化 12">
            <a:extLst>
              <a:ext uri="{FF2B5EF4-FFF2-40B4-BE49-F238E27FC236}">
                <a16:creationId xmlns:a16="http://schemas.microsoft.com/office/drawing/2014/main" id="{3DE527A3-6BE4-4094-AA09-5DA04139DE5B}"/>
              </a:ext>
            </a:extLst>
          </p:cNvPr>
          <p:cNvGrpSpPr/>
          <p:nvPr/>
        </p:nvGrpSpPr>
        <p:grpSpPr>
          <a:xfrm>
            <a:off x="0" y="802307"/>
            <a:ext cx="12192000" cy="3005742"/>
            <a:chOff x="0" y="1012760"/>
            <a:chExt cx="12192000" cy="3005742"/>
          </a:xfrm>
        </p:grpSpPr>
        <p:pic>
          <p:nvPicPr>
            <p:cNvPr id="5" name="図 4" descr="グラフ, 散布図&#10;&#10;自動的に生成された説明">
              <a:extLst>
                <a:ext uri="{FF2B5EF4-FFF2-40B4-BE49-F238E27FC236}">
                  <a16:creationId xmlns:a16="http://schemas.microsoft.com/office/drawing/2014/main" id="{EBA4676F-CAB9-424E-B00D-4E5A033994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12760"/>
              <a:ext cx="4112368" cy="3005742"/>
            </a:xfrm>
            <a:prstGeom prst="rect">
              <a:avLst/>
            </a:prstGeom>
          </p:spPr>
        </p:pic>
        <p:pic>
          <p:nvPicPr>
            <p:cNvPr id="7" name="図 6" descr="グラフ, 散布図&#10;&#10;自動的に生成された説明">
              <a:extLst>
                <a:ext uri="{FF2B5EF4-FFF2-40B4-BE49-F238E27FC236}">
                  <a16:creationId xmlns:a16="http://schemas.microsoft.com/office/drawing/2014/main" id="{4861CAE0-0729-499B-BDF1-EAD4A8F9EE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39816" y="1012760"/>
              <a:ext cx="4112368" cy="3005742"/>
            </a:xfrm>
            <a:prstGeom prst="rect">
              <a:avLst/>
            </a:prstGeom>
          </p:spPr>
        </p:pic>
        <p:pic>
          <p:nvPicPr>
            <p:cNvPr id="9" name="図 8" descr="グラフ, 散布図&#10;&#10;自動的に生成された説明">
              <a:extLst>
                <a:ext uri="{FF2B5EF4-FFF2-40B4-BE49-F238E27FC236}">
                  <a16:creationId xmlns:a16="http://schemas.microsoft.com/office/drawing/2014/main" id="{C85BFB2C-98E4-4BC9-B09A-6A38148AFB6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79632" y="1012760"/>
              <a:ext cx="4112368" cy="3005742"/>
            </a:xfrm>
            <a:prstGeom prst="rect">
              <a:avLst/>
            </a:prstGeom>
          </p:spPr>
        </p:pic>
        <p:sp>
          <p:nvSpPr>
            <p:cNvPr id="10" name="テキスト ボックス 9">
              <a:extLst>
                <a:ext uri="{FF2B5EF4-FFF2-40B4-BE49-F238E27FC236}">
                  <a16:creationId xmlns:a16="http://schemas.microsoft.com/office/drawing/2014/main" id="{E7BFE87A-36F3-480B-8EB9-1D03E325479F}"/>
                </a:ext>
              </a:extLst>
            </p:cNvPr>
            <p:cNvSpPr txBox="1"/>
            <p:nvPr/>
          </p:nvSpPr>
          <p:spPr>
            <a:xfrm flipV="1">
              <a:off x="25201" y="1352898"/>
              <a:ext cx="161583" cy="246862"/>
            </a:xfrm>
            <a:prstGeom prst="rect">
              <a:avLst/>
            </a:prstGeom>
            <a:noFill/>
          </p:spPr>
          <p:txBody>
            <a:bodyPr vert="eaVert" wrap="none" lIns="0" tIns="0" rIns="0" bIns="0" rtlCol="0">
              <a:spAutoFit/>
            </a:bodyPr>
            <a:lstStyle/>
            <a:p>
              <a:r>
                <a:rPr kumimoji="1" lang="en-US" altLang="ja-JP" sz="1050" dirty="0"/>
                <a:t>[psi]</a:t>
              </a:r>
              <a:endParaRPr kumimoji="1" lang="ja-JP" altLang="en-US" sz="1050" dirty="0"/>
            </a:p>
          </p:txBody>
        </p:sp>
        <p:sp>
          <p:nvSpPr>
            <p:cNvPr id="11" name="テキスト ボックス 10">
              <a:extLst>
                <a:ext uri="{FF2B5EF4-FFF2-40B4-BE49-F238E27FC236}">
                  <a16:creationId xmlns:a16="http://schemas.microsoft.com/office/drawing/2014/main" id="{B1EFF8F8-8153-46FA-ABD2-65D81059B55C}"/>
                </a:ext>
              </a:extLst>
            </p:cNvPr>
            <p:cNvSpPr txBox="1"/>
            <p:nvPr/>
          </p:nvSpPr>
          <p:spPr>
            <a:xfrm flipV="1">
              <a:off x="4065017" y="1352898"/>
              <a:ext cx="161583" cy="246862"/>
            </a:xfrm>
            <a:prstGeom prst="rect">
              <a:avLst/>
            </a:prstGeom>
            <a:noFill/>
          </p:spPr>
          <p:txBody>
            <a:bodyPr vert="eaVert" wrap="none" lIns="0" tIns="0" rIns="0" bIns="0" rtlCol="0">
              <a:spAutoFit/>
            </a:bodyPr>
            <a:lstStyle/>
            <a:p>
              <a:r>
                <a:rPr kumimoji="1" lang="en-US" altLang="ja-JP" sz="1050" dirty="0"/>
                <a:t>[psi]</a:t>
              </a:r>
              <a:endParaRPr kumimoji="1" lang="ja-JP" altLang="en-US" sz="1050" dirty="0"/>
            </a:p>
          </p:txBody>
        </p:sp>
        <p:sp>
          <p:nvSpPr>
            <p:cNvPr id="12" name="テキスト ボックス 11">
              <a:extLst>
                <a:ext uri="{FF2B5EF4-FFF2-40B4-BE49-F238E27FC236}">
                  <a16:creationId xmlns:a16="http://schemas.microsoft.com/office/drawing/2014/main" id="{6D1BCFCE-0D43-446F-B7FE-292C46F12744}"/>
                </a:ext>
              </a:extLst>
            </p:cNvPr>
            <p:cNvSpPr txBox="1"/>
            <p:nvPr/>
          </p:nvSpPr>
          <p:spPr>
            <a:xfrm flipV="1">
              <a:off x="8096593" y="1352898"/>
              <a:ext cx="161583" cy="246862"/>
            </a:xfrm>
            <a:prstGeom prst="rect">
              <a:avLst/>
            </a:prstGeom>
            <a:noFill/>
          </p:spPr>
          <p:txBody>
            <a:bodyPr vert="eaVert" wrap="none" lIns="0" tIns="0" rIns="0" bIns="0" rtlCol="0">
              <a:spAutoFit/>
            </a:bodyPr>
            <a:lstStyle/>
            <a:p>
              <a:r>
                <a:rPr kumimoji="1" lang="en-US" altLang="ja-JP" sz="1050" dirty="0"/>
                <a:t>[psi]</a:t>
              </a:r>
              <a:endParaRPr kumimoji="1" lang="ja-JP" altLang="en-US" sz="1050" dirty="0"/>
            </a:p>
          </p:txBody>
        </p:sp>
      </p:grpSp>
      <p:sp>
        <p:nvSpPr>
          <p:cNvPr id="14" name="テキスト ボックス 13">
            <a:extLst>
              <a:ext uri="{FF2B5EF4-FFF2-40B4-BE49-F238E27FC236}">
                <a16:creationId xmlns:a16="http://schemas.microsoft.com/office/drawing/2014/main" id="{9B68A286-3567-4AD1-BC13-01B150DFE5D2}"/>
              </a:ext>
            </a:extLst>
          </p:cNvPr>
          <p:cNvSpPr txBox="1"/>
          <p:nvPr/>
        </p:nvSpPr>
        <p:spPr>
          <a:xfrm>
            <a:off x="571984" y="-20412"/>
            <a:ext cx="4521842" cy="338554"/>
          </a:xfrm>
          <a:prstGeom prst="rect">
            <a:avLst/>
          </a:prstGeom>
          <a:noFill/>
        </p:spPr>
        <p:txBody>
          <a:bodyPr wrap="square" rtlCol="0">
            <a:spAutoFit/>
          </a:bodyPr>
          <a:lstStyle/>
          <a:p>
            <a:r>
              <a:rPr lang="en-US" altLang="ja-JP" sz="1600" b="1" dirty="0">
                <a:solidFill>
                  <a:schemeClr val="bg1"/>
                </a:solidFill>
              </a:rPr>
              <a:t>Supplementary: LVMWD Data RO Analysis</a:t>
            </a:r>
            <a:endParaRPr kumimoji="1" lang="ja-JP" altLang="en-US" sz="1600" b="1" dirty="0">
              <a:solidFill>
                <a:schemeClr val="bg1"/>
              </a:solidFill>
            </a:endParaRPr>
          </a:p>
        </p:txBody>
      </p:sp>
      <p:sp>
        <p:nvSpPr>
          <p:cNvPr id="15" name="タイトル 4">
            <a:extLst>
              <a:ext uri="{FF2B5EF4-FFF2-40B4-BE49-F238E27FC236}">
                <a16:creationId xmlns:a16="http://schemas.microsoft.com/office/drawing/2014/main" id="{CDCE0D7E-A66F-4F33-A414-091129E4617F}"/>
              </a:ext>
            </a:extLst>
          </p:cNvPr>
          <p:cNvSpPr txBox="1">
            <a:spLocks/>
          </p:cNvSpPr>
          <p:nvPr/>
        </p:nvSpPr>
        <p:spPr>
          <a:xfrm>
            <a:off x="517055" y="246141"/>
            <a:ext cx="11400125" cy="51809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2800" b="1" kern="1200">
                <a:solidFill>
                  <a:schemeClr val="bg1"/>
                </a:solidFill>
                <a:latin typeface="+mj-lt"/>
                <a:ea typeface="+mj-ea"/>
                <a:cs typeface="+mj-cs"/>
              </a:defRPr>
            </a:lvl1pPr>
          </a:lstStyle>
          <a:p>
            <a:r>
              <a:rPr lang="en-US" dirty="0"/>
              <a:t>Pressure Trend (Feed)</a:t>
            </a:r>
          </a:p>
        </p:txBody>
      </p:sp>
    </p:spTree>
    <p:extLst>
      <p:ext uri="{BB962C8B-B14F-4D97-AF65-F5344CB8AC3E}">
        <p14:creationId xmlns:p14="http://schemas.microsoft.com/office/powerpoint/2010/main" val="19439589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6F8C902-442C-434F-A39F-147621770AC5}"/>
              </a:ext>
            </a:extLst>
          </p:cNvPr>
          <p:cNvSpPr>
            <a:spLocks noGrp="1"/>
          </p:cNvSpPr>
          <p:nvPr>
            <p:ph type="title"/>
          </p:nvPr>
        </p:nvSpPr>
        <p:spPr/>
        <p:txBody>
          <a:bodyPr/>
          <a:lstStyle/>
          <a:p>
            <a:r>
              <a:rPr kumimoji="1" lang="en-US" altLang="ja-JP" dirty="0"/>
              <a:t>Agenda</a:t>
            </a:r>
            <a:endParaRPr kumimoji="1" lang="ja-JP" altLang="en-US" dirty="0"/>
          </a:p>
        </p:txBody>
      </p:sp>
      <p:sp>
        <p:nvSpPr>
          <p:cNvPr id="3" name="スライド番号プレースホルダー 2">
            <a:extLst>
              <a:ext uri="{FF2B5EF4-FFF2-40B4-BE49-F238E27FC236}">
                <a16:creationId xmlns:a16="http://schemas.microsoft.com/office/drawing/2014/main" id="{D0C6172D-DFC4-426A-8DB6-580CABC8B361}"/>
              </a:ext>
            </a:extLst>
          </p:cNvPr>
          <p:cNvSpPr>
            <a:spLocks noGrp="1"/>
          </p:cNvSpPr>
          <p:nvPr>
            <p:ph type="sldNum" sz="quarter" idx="12"/>
          </p:nvPr>
        </p:nvSpPr>
        <p:spPr/>
        <p:txBody>
          <a:bodyPr/>
          <a:lstStyle/>
          <a:p>
            <a:fld id="{584EAAFE-CFE5-40AD-8E95-5BFF290DC5CF}" type="slidenum">
              <a:rPr kumimoji="1" lang="ja-JP" altLang="en-US" smtClean="0"/>
              <a:pPr/>
              <a:t>3</a:t>
            </a:fld>
            <a:endParaRPr kumimoji="1" lang="ja-JP" altLang="en-US"/>
          </a:p>
        </p:txBody>
      </p:sp>
      <p:sp>
        <p:nvSpPr>
          <p:cNvPr id="4" name="テキスト プレースホルダー 3">
            <a:extLst>
              <a:ext uri="{FF2B5EF4-FFF2-40B4-BE49-F238E27FC236}">
                <a16:creationId xmlns:a16="http://schemas.microsoft.com/office/drawing/2014/main" id="{0A8619FA-D0E4-46AF-8DAE-98E358F96603}"/>
              </a:ext>
            </a:extLst>
          </p:cNvPr>
          <p:cNvSpPr>
            <a:spLocks noGrp="1"/>
          </p:cNvSpPr>
          <p:nvPr>
            <p:ph type="body" sz="quarter" idx="13"/>
          </p:nvPr>
        </p:nvSpPr>
        <p:spPr/>
        <p:txBody>
          <a:bodyPr/>
          <a:lstStyle/>
          <a:p>
            <a:r>
              <a:rPr kumimoji="1" lang="en-US" altLang="ja-JP" dirty="0"/>
              <a:t>RO Permeate Water Quality Prediction</a:t>
            </a:r>
          </a:p>
          <a:p>
            <a:r>
              <a:rPr kumimoji="1" lang="en-US" altLang="ja-JP" dirty="0"/>
              <a:t>RO Membrane Fouling Modeling</a:t>
            </a:r>
          </a:p>
          <a:p>
            <a:r>
              <a:rPr lang="en-US" altLang="ja-JP" dirty="0"/>
              <a:t>RO Optimization Concept</a:t>
            </a:r>
          </a:p>
          <a:p>
            <a:r>
              <a:rPr lang="en-US" altLang="ja-JP" dirty="0"/>
              <a:t>Q&amp;A / Discussion</a:t>
            </a:r>
            <a:endParaRPr kumimoji="1" lang="ja-JP" altLang="en-US" dirty="0"/>
          </a:p>
        </p:txBody>
      </p:sp>
    </p:spTree>
    <p:extLst>
      <p:ext uri="{BB962C8B-B14F-4D97-AF65-F5344CB8AC3E}">
        <p14:creationId xmlns:p14="http://schemas.microsoft.com/office/powerpoint/2010/main" val="168670560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68AC2D86-F36E-4B58-86C8-BBFEEDD1CADB}"/>
              </a:ext>
            </a:extLst>
          </p:cNvPr>
          <p:cNvSpPr>
            <a:spLocks noGrp="1"/>
          </p:cNvSpPr>
          <p:nvPr>
            <p:ph type="sldNum" sz="quarter" idx="10"/>
          </p:nvPr>
        </p:nvSpPr>
        <p:spPr/>
        <p:txBody>
          <a:bodyPr/>
          <a:lstStyle/>
          <a:p>
            <a:fld id="{584EAAFE-CFE5-40AD-8E95-5BFF290DC5CF}" type="slidenum">
              <a:rPr kumimoji="1" lang="ja-JP" altLang="en-US" smtClean="0"/>
              <a:pPr/>
              <a:t>30</a:t>
            </a:fld>
            <a:endParaRPr kumimoji="1" lang="ja-JP" altLang="en-US"/>
          </a:p>
        </p:txBody>
      </p:sp>
      <p:sp>
        <p:nvSpPr>
          <p:cNvPr id="4" name="スライド番号プレースホルダー 2">
            <a:extLst>
              <a:ext uri="{FF2B5EF4-FFF2-40B4-BE49-F238E27FC236}">
                <a16:creationId xmlns:a16="http://schemas.microsoft.com/office/drawing/2014/main" id="{B0B3CCA8-0687-43BD-A58D-B84831C6FD66}"/>
              </a:ext>
            </a:extLst>
          </p:cNvPr>
          <p:cNvSpPr txBox="1">
            <a:spLocks/>
          </p:cNvSpPr>
          <p:nvPr/>
        </p:nvSpPr>
        <p:spPr>
          <a:xfrm>
            <a:off x="11608823" y="6356350"/>
            <a:ext cx="398958" cy="365125"/>
          </a:xfrm>
          <a:prstGeom prst="rect">
            <a:avLst/>
          </a:prstGeom>
        </p:spPr>
        <p:txBody>
          <a:bodyPr vert="horz" wrap="none" lIns="91440" tIns="45720" rIns="91440" bIns="45720" rtlCol="0" anchor="ctr"/>
          <a:lstStyle>
            <a:defPPr>
              <a:defRPr lang="en-US"/>
            </a:defPPr>
            <a:lvl1pPr marL="0" algn="r" defTabSz="457200" rtl="0" eaLnBrk="1" latinLnBrk="0" hangingPunct="1">
              <a:defRPr sz="1100" b="1"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584EAAFE-CFE5-40AD-8E95-5BFF290DC5CF}" type="slidenum">
              <a:rPr kumimoji="1" lang="ja-JP" altLang="en-US" smtClean="0"/>
              <a:pPr/>
              <a:t>30</a:t>
            </a:fld>
            <a:endParaRPr kumimoji="1" lang="ja-JP" altLang="en-US"/>
          </a:p>
        </p:txBody>
      </p:sp>
      <p:grpSp>
        <p:nvGrpSpPr>
          <p:cNvPr id="20" name="グループ化 19">
            <a:extLst>
              <a:ext uri="{FF2B5EF4-FFF2-40B4-BE49-F238E27FC236}">
                <a16:creationId xmlns:a16="http://schemas.microsoft.com/office/drawing/2014/main" id="{DC8AC5DD-1860-49B4-8731-FE4835F675BC}"/>
              </a:ext>
            </a:extLst>
          </p:cNvPr>
          <p:cNvGrpSpPr/>
          <p:nvPr/>
        </p:nvGrpSpPr>
        <p:grpSpPr>
          <a:xfrm>
            <a:off x="0" y="3853110"/>
            <a:ext cx="8151600" cy="3004890"/>
            <a:chOff x="0" y="984614"/>
            <a:chExt cx="8151600" cy="3004890"/>
          </a:xfrm>
        </p:grpSpPr>
        <p:pic>
          <p:nvPicPr>
            <p:cNvPr id="15" name="図 14" descr="グラフ, 散布図&#10;&#10;自動的に生成された説明">
              <a:extLst>
                <a:ext uri="{FF2B5EF4-FFF2-40B4-BE49-F238E27FC236}">
                  <a16:creationId xmlns:a16="http://schemas.microsoft.com/office/drawing/2014/main" id="{F5C221B1-A580-4B0A-821C-569A2D120D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84614"/>
              <a:ext cx="4111200" cy="3004889"/>
            </a:xfrm>
            <a:prstGeom prst="rect">
              <a:avLst/>
            </a:prstGeom>
          </p:spPr>
        </p:pic>
        <p:pic>
          <p:nvPicPr>
            <p:cNvPr id="17" name="図 16" descr="グラフ, 散布図&#10;&#10;自動的に生成された説明">
              <a:extLst>
                <a:ext uri="{FF2B5EF4-FFF2-40B4-BE49-F238E27FC236}">
                  <a16:creationId xmlns:a16="http://schemas.microsoft.com/office/drawing/2014/main" id="{AB2179FF-E392-416B-BDAA-E9065DA70B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40400" y="984615"/>
              <a:ext cx="4111200" cy="3004889"/>
            </a:xfrm>
            <a:prstGeom prst="rect">
              <a:avLst/>
            </a:prstGeom>
          </p:spPr>
        </p:pic>
        <p:sp>
          <p:nvSpPr>
            <p:cNvPr id="18" name="テキスト ボックス 17">
              <a:extLst>
                <a:ext uri="{FF2B5EF4-FFF2-40B4-BE49-F238E27FC236}">
                  <a16:creationId xmlns:a16="http://schemas.microsoft.com/office/drawing/2014/main" id="{911FA75B-A0AF-4658-A90C-40BAC87FE623}"/>
                </a:ext>
              </a:extLst>
            </p:cNvPr>
            <p:cNvSpPr txBox="1"/>
            <p:nvPr/>
          </p:nvSpPr>
          <p:spPr>
            <a:xfrm flipV="1">
              <a:off x="25201" y="1142445"/>
              <a:ext cx="161583" cy="246862"/>
            </a:xfrm>
            <a:prstGeom prst="rect">
              <a:avLst/>
            </a:prstGeom>
            <a:noFill/>
          </p:spPr>
          <p:txBody>
            <a:bodyPr vert="eaVert" wrap="none" lIns="0" tIns="0" rIns="0" bIns="0" rtlCol="0">
              <a:spAutoFit/>
            </a:bodyPr>
            <a:lstStyle/>
            <a:p>
              <a:r>
                <a:rPr kumimoji="1" lang="en-US" altLang="ja-JP" sz="1050" dirty="0"/>
                <a:t>[psi]</a:t>
              </a:r>
              <a:endParaRPr kumimoji="1" lang="ja-JP" altLang="en-US" sz="1050" dirty="0"/>
            </a:p>
          </p:txBody>
        </p:sp>
        <p:sp>
          <p:nvSpPr>
            <p:cNvPr id="19" name="テキスト ボックス 18">
              <a:extLst>
                <a:ext uri="{FF2B5EF4-FFF2-40B4-BE49-F238E27FC236}">
                  <a16:creationId xmlns:a16="http://schemas.microsoft.com/office/drawing/2014/main" id="{A0BA2EDA-6AA3-4DCC-ADFE-FF49290EAFE1}"/>
                </a:ext>
              </a:extLst>
            </p:cNvPr>
            <p:cNvSpPr txBox="1"/>
            <p:nvPr/>
          </p:nvSpPr>
          <p:spPr>
            <a:xfrm flipV="1">
              <a:off x="4065017" y="1142445"/>
              <a:ext cx="161583" cy="246862"/>
            </a:xfrm>
            <a:prstGeom prst="rect">
              <a:avLst/>
            </a:prstGeom>
            <a:noFill/>
          </p:spPr>
          <p:txBody>
            <a:bodyPr vert="eaVert" wrap="none" lIns="0" tIns="0" rIns="0" bIns="0" rtlCol="0">
              <a:spAutoFit/>
            </a:bodyPr>
            <a:lstStyle/>
            <a:p>
              <a:r>
                <a:rPr kumimoji="1" lang="en-US" altLang="ja-JP" sz="1050" dirty="0"/>
                <a:t>[psi]</a:t>
              </a:r>
              <a:endParaRPr kumimoji="1" lang="ja-JP" altLang="en-US" sz="1050" dirty="0"/>
            </a:p>
          </p:txBody>
        </p:sp>
      </p:grpSp>
      <p:grpSp>
        <p:nvGrpSpPr>
          <p:cNvPr id="10" name="グループ化 9">
            <a:extLst>
              <a:ext uri="{FF2B5EF4-FFF2-40B4-BE49-F238E27FC236}">
                <a16:creationId xmlns:a16="http://schemas.microsoft.com/office/drawing/2014/main" id="{F3EA491A-34BD-4E87-B0C1-DF44699FA85C}"/>
              </a:ext>
            </a:extLst>
          </p:cNvPr>
          <p:cNvGrpSpPr/>
          <p:nvPr/>
        </p:nvGrpSpPr>
        <p:grpSpPr>
          <a:xfrm>
            <a:off x="0" y="720743"/>
            <a:ext cx="12192000" cy="3053452"/>
            <a:chOff x="0" y="3804548"/>
            <a:chExt cx="12192000" cy="3053452"/>
          </a:xfrm>
        </p:grpSpPr>
        <p:pic>
          <p:nvPicPr>
            <p:cNvPr id="11" name="図 10">
              <a:extLst>
                <a:ext uri="{FF2B5EF4-FFF2-40B4-BE49-F238E27FC236}">
                  <a16:creationId xmlns:a16="http://schemas.microsoft.com/office/drawing/2014/main" id="{C0605AE4-E053-4F4F-9E9B-3CEACFA79B5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804548"/>
              <a:ext cx="4112368" cy="3053452"/>
            </a:xfrm>
            <a:prstGeom prst="rect">
              <a:avLst/>
            </a:prstGeom>
          </p:spPr>
        </p:pic>
        <p:pic>
          <p:nvPicPr>
            <p:cNvPr id="12" name="図 11">
              <a:extLst>
                <a:ext uri="{FF2B5EF4-FFF2-40B4-BE49-F238E27FC236}">
                  <a16:creationId xmlns:a16="http://schemas.microsoft.com/office/drawing/2014/main" id="{6D03C18A-686A-47B3-9D19-17FA710B9D4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39816" y="3804548"/>
              <a:ext cx="4112368" cy="3053452"/>
            </a:xfrm>
            <a:prstGeom prst="rect">
              <a:avLst/>
            </a:prstGeom>
          </p:spPr>
        </p:pic>
        <p:pic>
          <p:nvPicPr>
            <p:cNvPr id="13" name="図 12">
              <a:extLst>
                <a:ext uri="{FF2B5EF4-FFF2-40B4-BE49-F238E27FC236}">
                  <a16:creationId xmlns:a16="http://schemas.microsoft.com/office/drawing/2014/main" id="{E0804D2D-86A6-4487-BFAB-0C5A3431ED2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79632" y="3804548"/>
              <a:ext cx="4112368" cy="3053452"/>
            </a:xfrm>
            <a:prstGeom prst="rect">
              <a:avLst/>
            </a:prstGeom>
          </p:spPr>
        </p:pic>
        <p:sp>
          <p:nvSpPr>
            <p:cNvPr id="14" name="テキスト ボックス 13">
              <a:extLst>
                <a:ext uri="{FF2B5EF4-FFF2-40B4-BE49-F238E27FC236}">
                  <a16:creationId xmlns:a16="http://schemas.microsoft.com/office/drawing/2014/main" id="{B70A6998-D36A-47FA-9A22-6115325B6D51}"/>
                </a:ext>
              </a:extLst>
            </p:cNvPr>
            <p:cNvSpPr txBox="1"/>
            <p:nvPr/>
          </p:nvSpPr>
          <p:spPr>
            <a:xfrm flipV="1">
              <a:off x="26928" y="4035110"/>
              <a:ext cx="161583" cy="246862"/>
            </a:xfrm>
            <a:prstGeom prst="rect">
              <a:avLst/>
            </a:prstGeom>
            <a:noFill/>
          </p:spPr>
          <p:txBody>
            <a:bodyPr vert="eaVert" wrap="none" lIns="0" tIns="0" rIns="0" bIns="0" rtlCol="0">
              <a:spAutoFit/>
            </a:bodyPr>
            <a:lstStyle/>
            <a:p>
              <a:r>
                <a:rPr kumimoji="1" lang="en-US" altLang="ja-JP" sz="1050" dirty="0"/>
                <a:t>[psi]</a:t>
              </a:r>
              <a:endParaRPr kumimoji="1" lang="ja-JP" altLang="en-US" sz="1050" dirty="0"/>
            </a:p>
          </p:txBody>
        </p:sp>
        <p:sp>
          <p:nvSpPr>
            <p:cNvPr id="16" name="テキスト ボックス 15">
              <a:extLst>
                <a:ext uri="{FF2B5EF4-FFF2-40B4-BE49-F238E27FC236}">
                  <a16:creationId xmlns:a16="http://schemas.microsoft.com/office/drawing/2014/main" id="{BE50F41F-57B9-45CB-AC4C-403846EC35CD}"/>
                </a:ext>
              </a:extLst>
            </p:cNvPr>
            <p:cNvSpPr txBox="1"/>
            <p:nvPr/>
          </p:nvSpPr>
          <p:spPr>
            <a:xfrm flipV="1">
              <a:off x="4066744" y="4035110"/>
              <a:ext cx="161583" cy="246862"/>
            </a:xfrm>
            <a:prstGeom prst="rect">
              <a:avLst/>
            </a:prstGeom>
            <a:noFill/>
          </p:spPr>
          <p:txBody>
            <a:bodyPr vert="eaVert" wrap="none" lIns="0" tIns="0" rIns="0" bIns="0" rtlCol="0">
              <a:spAutoFit/>
            </a:bodyPr>
            <a:lstStyle/>
            <a:p>
              <a:r>
                <a:rPr kumimoji="1" lang="en-US" altLang="ja-JP" sz="1050" dirty="0"/>
                <a:t>[psi]</a:t>
              </a:r>
              <a:endParaRPr kumimoji="1" lang="ja-JP" altLang="en-US" sz="1050" dirty="0"/>
            </a:p>
          </p:txBody>
        </p:sp>
        <p:sp>
          <p:nvSpPr>
            <p:cNvPr id="21" name="テキスト ボックス 20">
              <a:extLst>
                <a:ext uri="{FF2B5EF4-FFF2-40B4-BE49-F238E27FC236}">
                  <a16:creationId xmlns:a16="http://schemas.microsoft.com/office/drawing/2014/main" id="{0276C77F-55AA-4583-B424-29B30240A505}"/>
                </a:ext>
              </a:extLst>
            </p:cNvPr>
            <p:cNvSpPr txBox="1"/>
            <p:nvPr/>
          </p:nvSpPr>
          <p:spPr>
            <a:xfrm flipV="1">
              <a:off x="8098320" y="4035110"/>
              <a:ext cx="161583" cy="246862"/>
            </a:xfrm>
            <a:prstGeom prst="rect">
              <a:avLst/>
            </a:prstGeom>
            <a:noFill/>
          </p:spPr>
          <p:txBody>
            <a:bodyPr vert="eaVert" wrap="none" lIns="0" tIns="0" rIns="0" bIns="0" rtlCol="0">
              <a:spAutoFit/>
            </a:bodyPr>
            <a:lstStyle/>
            <a:p>
              <a:r>
                <a:rPr kumimoji="1" lang="en-US" altLang="ja-JP" sz="1050" dirty="0"/>
                <a:t>[psi]</a:t>
              </a:r>
              <a:endParaRPr kumimoji="1" lang="ja-JP" altLang="en-US" sz="1050" dirty="0"/>
            </a:p>
          </p:txBody>
        </p:sp>
      </p:grpSp>
      <p:sp>
        <p:nvSpPr>
          <p:cNvPr id="22" name="テキスト ボックス 21">
            <a:extLst>
              <a:ext uri="{FF2B5EF4-FFF2-40B4-BE49-F238E27FC236}">
                <a16:creationId xmlns:a16="http://schemas.microsoft.com/office/drawing/2014/main" id="{9825FF41-6536-443F-80CD-6E7F9F3311F2}"/>
              </a:ext>
            </a:extLst>
          </p:cNvPr>
          <p:cNvSpPr txBox="1"/>
          <p:nvPr/>
        </p:nvSpPr>
        <p:spPr>
          <a:xfrm>
            <a:off x="571984" y="-20412"/>
            <a:ext cx="4521842" cy="338554"/>
          </a:xfrm>
          <a:prstGeom prst="rect">
            <a:avLst/>
          </a:prstGeom>
          <a:noFill/>
        </p:spPr>
        <p:txBody>
          <a:bodyPr wrap="square" rtlCol="0">
            <a:spAutoFit/>
          </a:bodyPr>
          <a:lstStyle/>
          <a:p>
            <a:r>
              <a:rPr lang="en-US" altLang="ja-JP" sz="1600" b="1" dirty="0">
                <a:solidFill>
                  <a:schemeClr val="bg1"/>
                </a:solidFill>
              </a:rPr>
              <a:t>Supplementary: LVMWD Data RO Analysis</a:t>
            </a:r>
            <a:endParaRPr kumimoji="1" lang="ja-JP" altLang="en-US" sz="1600" b="1" dirty="0">
              <a:solidFill>
                <a:schemeClr val="bg1"/>
              </a:solidFill>
            </a:endParaRPr>
          </a:p>
        </p:txBody>
      </p:sp>
      <p:sp>
        <p:nvSpPr>
          <p:cNvPr id="23" name="タイトル 4">
            <a:extLst>
              <a:ext uri="{FF2B5EF4-FFF2-40B4-BE49-F238E27FC236}">
                <a16:creationId xmlns:a16="http://schemas.microsoft.com/office/drawing/2014/main" id="{9AF6BDAD-FA84-4D97-8850-C17F941BA41B}"/>
              </a:ext>
            </a:extLst>
          </p:cNvPr>
          <p:cNvSpPr txBox="1">
            <a:spLocks/>
          </p:cNvSpPr>
          <p:nvPr/>
        </p:nvSpPr>
        <p:spPr>
          <a:xfrm>
            <a:off x="517055" y="246141"/>
            <a:ext cx="11400125" cy="51809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2800" b="1" kern="1200">
                <a:solidFill>
                  <a:schemeClr val="bg1"/>
                </a:solidFill>
                <a:latin typeface="+mj-lt"/>
                <a:ea typeface="+mj-ea"/>
                <a:cs typeface="+mj-cs"/>
              </a:defRPr>
            </a:lvl1pPr>
          </a:lstStyle>
          <a:p>
            <a:r>
              <a:rPr lang="en-US" dirty="0"/>
              <a:t>Pressure Trend (</a:t>
            </a:r>
            <a:r>
              <a:rPr lang="en-US" altLang="ja-JP" dirty="0"/>
              <a:t>Permeate, 2</a:t>
            </a:r>
            <a:r>
              <a:rPr lang="en-US" altLang="ja-JP" baseline="30000" dirty="0"/>
              <a:t>nd</a:t>
            </a:r>
            <a:r>
              <a:rPr lang="en-US" altLang="ja-JP" dirty="0"/>
              <a:t> and 3</a:t>
            </a:r>
            <a:r>
              <a:rPr lang="en-US" altLang="ja-JP" baseline="30000" dirty="0"/>
              <a:t>rd</a:t>
            </a:r>
            <a:r>
              <a:rPr lang="en-US" altLang="ja-JP" dirty="0"/>
              <a:t> Stage </a:t>
            </a:r>
            <a:r>
              <a:rPr kumimoji="1" lang="en-US" altLang="ja-JP" dirty="0"/>
              <a:t>Concentrate</a:t>
            </a:r>
            <a:r>
              <a:rPr lang="en-US" dirty="0"/>
              <a:t>)</a:t>
            </a:r>
          </a:p>
        </p:txBody>
      </p:sp>
    </p:spTree>
    <p:extLst>
      <p:ext uri="{BB962C8B-B14F-4D97-AF65-F5344CB8AC3E}">
        <p14:creationId xmlns:p14="http://schemas.microsoft.com/office/powerpoint/2010/main" val="25578617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68AC2D86-F36E-4B58-86C8-BBFEEDD1CADB}"/>
              </a:ext>
            </a:extLst>
          </p:cNvPr>
          <p:cNvSpPr>
            <a:spLocks noGrp="1"/>
          </p:cNvSpPr>
          <p:nvPr>
            <p:ph type="sldNum" sz="quarter" idx="10"/>
          </p:nvPr>
        </p:nvSpPr>
        <p:spPr/>
        <p:txBody>
          <a:bodyPr/>
          <a:lstStyle/>
          <a:p>
            <a:fld id="{584EAAFE-CFE5-40AD-8E95-5BFF290DC5CF}" type="slidenum">
              <a:rPr kumimoji="1" lang="ja-JP" altLang="en-US" smtClean="0"/>
              <a:pPr/>
              <a:t>31</a:t>
            </a:fld>
            <a:endParaRPr kumimoji="1" lang="ja-JP" altLang="en-US"/>
          </a:p>
        </p:txBody>
      </p:sp>
      <p:sp>
        <p:nvSpPr>
          <p:cNvPr id="4" name="スライド番号プレースホルダー 2">
            <a:extLst>
              <a:ext uri="{FF2B5EF4-FFF2-40B4-BE49-F238E27FC236}">
                <a16:creationId xmlns:a16="http://schemas.microsoft.com/office/drawing/2014/main" id="{B0B3CCA8-0687-43BD-A58D-B84831C6FD66}"/>
              </a:ext>
            </a:extLst>
          </p:cNvPr>
          <p:cNvSpPr txBox="1">
            <a:spLocks/>
          </p:cNvSpPr>
          <p:nvPr/>
        </p:nvSpPr>
        <p:spPr>
          <a:xfrm>
            <a:off x="11608823" y="6356350"/>
            <a:ext cx="398958" cy="365125"/>
          </a:xfrm>
          <a:prstGeom prst="rect">
            <a:avLst/>
          </a:prstGeom>
        </p:spPr>
        <p:txBody>
          <a:bodyPr vert="horz" wrap="none" lIns="91440" tIns="45720" rIns="91440" bIns="45720" rtlCol="0" anchor="ctr"/>
          <a:lstStyle>
            <a:defPPr>
              <a:defRPr lang="en-US"/>
            </a:defPPr>
            <a:lvl1pPr marL="0" algn="r" defTabSz="457200" rtl="0" eaLnBrk="1" latinLnBrk="0" hangingPunct="1">
              <a:defRPr sz="1100" b="1"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584EAAFE-CFE5-40AD-8E95-5BFF290DC5CF}" type="slidenum">
              <a:rPr kumimoji="1" lang="ja-JP" altLang="en-US" smtClean="0"/>
              <a:pPr/>
              <a:t>31</a:t>
            </a:fld>
            <a:endParaRPr kumimoji="1" lang="ja-JP" altLang="en-US"/>
          </a:p>
        </p:txBody>
      </p:sp>
      <p:pic>
        <p:nvPicPr>
          <p:cNvPr id="7" name="図 6" descr="グラフ, 散布図&#10;&#10;自動的に生成された説明">
            <a:extLst>
              <a:ext uri="{FF2B5EF4-FFF2-40B4-BE49-F238E27FC236}">
                <a16:creationId xmlns:a16="http://schemas.microsoft.com/office/drawing/2014/main" id="{F9B6C7CF-36A2-4CD4-8346-A58D6580B5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59" y="749440"/>
            <a:ext cx="4111200" cy="3052589"/>
          </a:xfrm>
          <a:prstGeom prst="rect">
            <a:avLst/>
          </a:prstGeom>
        </p:spPr>
      </p:pic>
      <p:pic>
        <p:nvPicPr>
          <p:cNvPr id="12" name="図 11" descr="グラフ, 散布図&#10;&#10;自動的に生成された説明">
            <a:extLst>
              <a:ext uri="{FF2B5EF4-FFF2-40B4-BE49-F238E27FC236}">
                <a16:creationId xmlns:a16="http://schemas.microsoft.com/office/drawing/2014/main" id="{5F7F6D05-2636-47FE-A548-FABA77E349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40400" y="749440"/>
            <a:ext cx="4111200" cy="3052589"/>
          </a:xfrm>
          <a:prstGeom prst="rect">
            <a:avLst/>
          </a:prstGeom>
        </p:spPr>
      </p:pic>
      <p:pic>
        <p:nvPicPr>
          <p:cNvPr id="14" name="図 13">
            <a:extLst>
              <a:ext uri="{FF2B5EF4-FFF2-40B4-BE49-F238E27FC236}">
                <a16:creationId xmlns:a16="http://schemas.microsoft.com/office/drawing/2014/main" id="{43F32968-5F6E-4AD7-AFEA-1B9C467A7D9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80801" y="749440"/>
            <a:ext cx="4111200" cy="3052589"/>
          </a:xfrm>
          <a:prstGeom prst="rect">
            <a:avLst/>
          </a:prstGeom>
        </p:spPr>
      </p:pic>
      <p:sp>
        <p:nvSpPr>
          <p:cNvPr id="15" name="テキスト ボックス 14">
            <a:extLst>
              <a:ext uri="{FF2B5EF4-FFF2-40B4-BE49-F238E27FC236}">
                <a16:creationId xmlns:a16="http://schemas.microsoft.com/office/drawing/2014/main" id="{D6404535-759B-4476-B428-B65000B13E6C}"/>
              </a:ext>
            </a:extLst>
          </p:cNvPr>
          <p:cNvSpPr txBox="1"/>
          <p:nvPr/>
        </p:nvSpPr>
        <p:spPr>
          <a:xfrm flipV="1">
            <a:off x="4076685" y="962686"/>
            <a:ext cx="161583" cy="336631"/>
          </a:xfrm>
          <a:prstGeom prst="rect">
            <a:avLst/>
          </a:prstGeom>
          <a:noFill/>
        </p:spPr>
        <p:txBody>
          <a:bodyPr vert="eaVert" wrap="none" lIns="0" tIns="0" rIns="0" bIns="0" rtlCol="0">
            <a:spAutoFit/>
          </a:bodyPr>
          <a:lstStyle/>
          <a:p>
            <a:r>
              <a:rPr kumimoji="1" lang="en-US" altLang="ja-JP" sz="1050" dirty="0"/>
              <a:t>[</a:t>
            </a:r>
            <a:r>
              <a:rPr kumimoji="1" lang="en-US" altLang="ja-JP" sz="1050" dirty="0" err="1"/>
              <a:t>gpm</a:t>
            </a:r>
            <a:r>
              <a:rPr kumimoji="1" lang="en-US" altLang="ja-JP" sz="1050" dirty="0"/>
              <a:t>]</a:t>
            </a:r>
            <a:endParaRPr kumimoji="1" lang="ja-JP" altLang="en-US" sz="1050" dirty="0"/>
          </a:p>
        </p:txBody>
      </p:sp>
      <p:sp>
        <p:nvSpPr>
          <p:cNvPr id="16" name="テキスト ボックス 15">
            <a:extLst>
              <a:ext uri="{FF2B5EF4-FFF2-40B4-BE49-F238E27FC236}">
                <a16:creationId xmlns:a16="http://schemas.microsoft.com/office/drawing/2014/main" id="{F5C2ECA8-83C4-42A4-BC23-C093FE2A0382}"/>
              </a:ext>
            </a:extLst>
          </p:cNvPr>
          <p:cNvSpPr txBox="1"/>
          <p:nvPr/>
        </p:nvSpPr>
        <p:spPr>
          <a:xfrm flipV="1">
            <a:off x="8102572" y="962685"/>
            <a:ext cx="161583" cy="336631"/>
          </a:xfrm>
          <a:prstGeom prst="rect">
            <a:avLst/>
          </a:prstGeom>
          <a:noFill/>
        </p:spPr>
        <p:txBody>
          <a:bodyPr vert="eaVert" wrap="none" lIns="0" tIns="0" rIns="0" bIns="0" rtlCol="0">
            <a:spAutoFit/>
          </a:bodyPr>
          <a:lstStyle/>
          <a:p>
            <a:r>
              <a:rPr kumimoji="1" lang="en-US" altLang="ja-JP" sz="1050" dirty="0"/>
              <a:t>[</a:t>
            </a:r>
            <a:r>
              <a:rPr kumimoji="1" lang="en-US" altLang="ja-JP" sz="1050" dirty="0" err="1"/>
              <a:t>gpm</a:t>
            </a:r>
            <a:r>
              <a:rPr kumimoji="1" lang="en-US" altLang="ja-JP" sz="1050" dirty="0"/>
              <a:t>]</a:t>
            </a:r>
            <a:endParaRPr kumimoji="1" lang="ja-JP" altLang="en-US" sz="1050" dirty="0"/>
          </a:p>
        </p:txBody>
      </p:sp>
      <p:grpSp>
        <p:nvGrpSpPr>
          <p:cNvPr id="19" name="グループ化 18">
            <a:extLst>
              <a:ext uri="{FF2B5EF4-FFF2-40B4-BE49-F238E27FC236}">
                <a16:creationId xmlns:a16="http://schemas.microsoft.com/office/drawing/2014/main" id="{D33D1F3F-47CE-4E6D-BDD4-B74F9B5659B9}"/>
              </a:ext>
            </a:extLst>
          </p:cNvPr>
          <p:cNvGrpSpPr/>
          <p:nvPr/>
        </p:nvGrpSpPr>
        <p:grpSpPr>
          <a:xfrm>
            <a:off x="36284" y="962685"/>
            <a:ext cx="161583" cy="1973297"/>
            <a:chOff x="36284" y="962685"/>
            <a:chExt cx="161583" cy="1973297"/>
          </a:xfrm>
        </p:grpSpPr>
        <p:sp>
          <p:nvSpPr>
            <p:cNvPr id="17" name="テキスト ボックス 16">
              <a:extLst>
                <a:ext uri="{FF2B5EF4-FFF2-40B4-BE49-F238E27FC236}">
                  <a16:creationId xmlns:a16="http://schemas.microsoft.com/office/drawing/2014/main" id="{4A228317-CB09-47AE-B040-4FF7508627A9}"/>
                </a:ext>
              </a:extLst>
            </p:cNvPr>
            <p:cNvSpPr txBox="1"/>
            <p:nvPr/>
          </p:nvSpPr>
          <p:spPr>
            <a:xfrm flipV="1">
              <a:off x="36284" y="962685"/>
              <a:ext cx="161583" cy="1973297"/>
            </a:xfrm>
            <a:prstGeom prst="rect">
              <a:avLst/>
            </a:prstGeom>
            <a:solidFill>
              <a:schemeClr val="bg1"/>
            </a:solidFill>
          </p:spPr>
          <p:txBody>
            <a:bodyPr vert="eaVert" wrap="none" lIns="0" tIns="0" rIns="0" bIns="0" rtlCol="0">
              <a:spAutoFit/>
            </a:bodyPr>
            <a:lstStyle/>
            <a:p>
              <a:r>
                <a:rPr kumimoji="1" lang="en-US" altLang="ja-JP" sz="1000" dirty="0"/>
                <a:t>RO Stage    Feed Flow Rate </a:t>
              </a:r>
              <a:r>
                <a:rPr kumimoji="1" lang="en-US" altLang="ja-JP" sz="1050" dirty="0"/>
                <a:t>[</a:t>
              </a:r>
              <a:r>
                <a:rPr kumimoji="1" lang="en-US" altLang="ja-JP" sz="1050" dirty="0" err="1"/>
                <a:t>gpm</a:t>
              </a:r>
              <a:r>
                <a:rPr kumimoji="1" lang="en-US" altLang="ja-JP" sz="1050" dirty="0"/>
                <a:t>]</a:t>
              </a:r>
              <a:endParaRPr kumimoji="1" lang="ja-JP" altLang="en-US" sz="1050" dirty="0"/>
            </a:p>
          </p:txBody>
        </p:sp>
        <p:sp>
          <p:nvSpPr>
            <p:cNvPr id="18" name="テキスト ボックス 17">
              <a:extLst>
                <a:ext uri="{FF2B5EF4-FFF2-40B4-BE49-F238E27FC236}">
                  <a16:creationId xmlns:a16="http://schemas.microsoft.com/office/drawing/2014/main" id="{F7F0EE4E-5F9E-4A26-AECF-889B094B37BC}"/>
                </a:ext>
              </a:extLst>
            </p:cNvPr>
            <p:cNvSpPr txBox="1"/>
            <p:nvPr/>
          </p:nvSpPr>
          <p:spPr>
            <a:xfrm rot="16200000">
              <a:off x="77962" y="2245081"/>
              <a:ext cx="70532" cy="153888"/>
            </a:xfrm>
            <a:prstGeom prst="rect">
              <a:avLst/>
            </a:prstGeom>
            <a:noFill/>
          </p:spPr>
          <p:txBody>
            <a:bodyPr wrap="none" lIns="0" tIns="0" rIns="0" bIns="0" rtlCol="0">
              <a:spAutoFit/>
            </a:bodyPr>
            <a:lstStyle/>
            <a:p>
              <a:r>
                <a:rPr kumimoji="1" lang="en-US" altLang="ja-JP" sz="1000" dirty="0"/>
                <a:t>1</a:t>
              </a:r>
              <a:endParaRPr kumimoji="1" lang="ja-JP" altLang="en-US" sz="1600" dirty="0"/>
            </a:p>
          </p:txBody>
        </p:sp>
      </p:grpSp>
      <p:sp>
        <p:nvSpPr>
          <p:cNvPr id="13" name="テキスト ボックス 12">
            <a:extLst>
              <a:ext uri="{FF2B5EF4-FFF2-40B4-BE49-F238E27FC236}">
                <a16:creationId xmlns:a16="http://schemas.microsoft.com/office/drawing/2014/main" id="{044BCEF1-46AD-4A98-BB36-CD2B40734D31}"/>
              </a:ext>
            </a:extLst>
          </p:cNvPr>
          <p:cNvSpPr txBox="1"/>
          <p:nvPr/>
        </p:nvSpPr>
        <p:spPr>
          <a:xfrm>
            <a:off x="571984" y="-20412"/>
            <a:ext cx="4521842" cy="338554"/>
          </a:xfrm>
          <a:prstGeom prst="rect">
            <a:avLst/>
          </a:prstGeom>
          <a:noFill/>
        </p:spPr>
        <p:txBody>
          <a:bodyPr wrap="square" rtlCol="0">
            <a:spAutoFit/>
          </a:bodyPr>
          <a:lstStyle/>
          <a:p>
            <a:r>
              <a:rPr lang="en-US" altLang="ja-JP" sz="1600" b="1" dirty="0">
                <a:solidFill>
                  <a:schemeClr val="bg1"/>
                </a:solidFill>
              </a:rPr>
              <a:t>Supplementary: LVMWD Data RO Analysis</a:t>
            </a:r>
            <a:endParaRPr kumimoji="1" lang="ja-JP" altLang="en-US" sz="1600" b="1" dirty="0">
              <a:solidFill>
                <a:schemeClr val="bg1"/>
              </a:solidFill>
            </a:endParaRPr>
          </a:p>
        </p:txBody>
      </p:sp>
      <p:sp>
        <p:nvSpPr>
          <p:cNvPr id="20" name="タイトル 4">
            <a:extLst>
              <a:ext uri="{FF2B5EF4-FFF2-40B4-BE49-F238E27FC236}">
                <a16:creationId xmlns:a16="http://schemas.microsoft.com/office/drawing/2014/main" id="{A1B89025-3EDF-47AC-A3F7-A53114A2CDE4}"/>
              </a:ext>
            </a:extLst>
          </p:cNvPr>
          <p:cNvSpPr txBox="1">
            <a:spLocks/>
          </p:cNvSpPr>
          <p:nvPr/>
        </p:nvSpPr>
        <p:spPr>
          <a:xfrm>
            <a:off x="517055" y="246141"/>
            <a:ext cx="11400125" cy="51809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2800" b="1" kern="1200">
                <a:solidFill>
                  <a:schemeClr val="bg1"/>
                </a:solidFill>
                <a:latin typeface="+mj-lt"/>
                <a:ea typeface="+mj-ea"/>
                <a:cs typeface="+mj-cs"/>
              </a:defRPr>
            </a:lvl1pPr>
          </a:lstStyle>
          <a:p>
            <a:r>
              <a:rPr lang="en-US" dirty="0"/>
              <a:t>Flow Rate Trend (</a:t>
            </a:r>
            <a:r>
              <a:rPr lang="en-US" altLang="ja-JP" dirty="0"/>
              <a:t>Feed</a:t>
            </a:r>
            <a:r>
              <a:rPr lang="en-US" dirty="0"/>
              <a:t>)</a:t>
            </a:r>
          </a:p>
        </p:txBody>
      </p:sp>
    </p:spTree>
    <p:extLst>
      <p:ext uri="{BB962C8B-B14F-4D97-AF65-F5344CB8AC3E}">
        <p14:creationId xmlns:p14="http://schemas.microsoft.com/office/powerpoint/2010/main" val="934993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68AC2D86-F36E-4B58-86C8-BBFEEDD1CADB}"/>
              </a:ext>
            </a:extLst>
          </p:cNvPr>
          <p:cNvSpPr>
            <a:spLocks noGrp="1"/>
          </p:cNvSpPr>
          <p:nvPr>
            <p:ph type="sldNum" sz="quarter" idx="10"/>
          </p:nvPr>
        </p:nvSpPr>
        <p:spPr/>
        <p:txBody>
          <a:bodyPr/>
          <a:lstStyle/>
          <a:p>
            <a:fld id="{584EAAFE-CFE5-40AD-8E95-5BFF290DC5CF}" type="slidenum">
              <a:rPr kumimoji="1" lang="ja-JP" altLang="en-US" smtClean="0"/>
              <a:pPr/>
              <a:t>32</a:t>
            </a:fld>
            <a:endParaRPr kumimoji="1" lang="ja-JP" altLang="en-US"/>
          </a:p>
        </p:txBody>
      </p:sp>
      <p:sp>
        <p:nvSpPr>
          <p:cNvPr id="4" name="スライド番号プレースホルダー 2">
            <a:extLst>
              <a:ext uri="{FF2B5EF4-FFF2-40B4-BE49-F238E27FC236}">
                <a16:creationId xmlns:a16="http://schemas.microsoft.com/office/drawing/2014/main" id="{B0B3CCA8-0687-43BD-A58D-B84831C6FD66}"/>
              </a:ext>
            </a:extLst>
          </p:cNvPr>
          <p:cNvSpPr txBox="1">
            <a:spLocks/>
          </p:cNvSpPr>
          <p:nvPr/>
        </p:nvSpPr>
        <p:spPr>
          <a:xfrm>
            <a:off x="11608823" y="6356350"/>
            <a:ext cx="398958" cy="365125"/>
          </a:xfrm>
          <a:prstGeom prst="rect">
            <a:avLst/>
          </a:prstGeom>
        </p:spPr>
        <p:txBody>
          <a:bodyPr vert="horz" wrap="none" lIns="91440" tIns="45720" rIns="91440" bIns="45720" rtlCol="0" anchor="ctr"/>
          <a:lstStyle>
            <a:defPPr>
              <a:defRPr lang="en-US"/>
            </a:defPPr>
            <a:lvl1pPr marL="0" algn="r" defTabSz="457200" rtl="0" eaLnBrk="1" latinLnBrk="0" hangingPunct="1">
              <a:defRPr sz="1100" b="1"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584EAAFE-CFE5-40AD-8E95-5BFF290DC5CF}" type="slidenum">
              <a:rPr kumimoji="1" lang="ja-JP" altLang="en-US" smtClean="0"/>
              <a:pPr/>
              <a:t>32</a:t>
            </a:fld>
            <a:endParaRPr kumimoji="1" lang="ja-JP" altLang="en-US"/>
          </a:p>
        </p:txBody>
      </p:sp>
      <p:pic>
        <p:nvPicPr>
          <p:cNvPr id="6" name="図 5">
            <a:extLst>
              <a:ext uri="{FF2B5EF4-FFF2-40B4-BE49-F238E27FC236}">
                <a16:creationId xmlns:a16="http://schemas.microsoft.com/office/drawing/2014/main" id="{DEB60E8A-AD41-450E-AAB1-59A30F8B5D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80069"/>
            <a:ext cx="4141287" cy="3006000"/>
          </a:xfrm>
          <a:prstGeom prst="rect">
            <a:avLst/>
          </a:prstGeom>
        </p:spPr>
      </p:pic>
      <p:pic>
        <p:nvPicPr>
          <p:cNvPr id="8" name="図 7" descr="グラフ, 散布図&#10;&#10;自動的に生成された説明">
            <a:extLst>
              <a:ext uri="{FF2B5EF4-FFF2-40B4-BE49-F238E27FC236}">
                <a16:creationId xmlns:a16="http://schemas.microsoft.com/office/drawing/2014/main" id="{B26B796A-A926-42B5-BAD0-6757B634E0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06530" y="880069"/>
            <a:ext cx="4048456" cy="3006000"/>
          </a:xfrm>
          <a:prstGeom prst="rect">
            <a:avLst/>
          </a:prstGeom>
        </p:spPr>
      </p:pic>
      <p:pic>
        <p:nvPicPr>
          <p:cNvPr id="10" name="図 9" descr="グラフ, 散布図&#10;&#10;自動的に生成された説明">
            <a:extLst>
              <a:ext uri="{FF2B5EF4-FFF2-40B4-BE49-F238E27FC236}">
                <a16:creationId xmlns:a16="http://schemas.microsoft.com/office/drawing/2014/main" id="{0C003189-09F0-4193-9913-461074FD0B8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20228" y="880069"/>
            <a:ext cx="3991342" cy="3006000"/>
          </a:xfrm>
          <a:prstGeom prst="rect">
            <a:avLst/>
          </a:prstGeom>
        </p:spPr>
      </p:pic>
      <p:sp>
        <p:nvSpPr>
          <p:cNvPr id="9" name="テキスト ボックス 8">
            <a:extLst>
              <a:ext uri="{FF2B5EF4-FFF2-40B4-BE49-F238E27FC236}">
                <a16:creationId xmlns:a16="http://schemas.microsoft.com/office/drawing/2014/main" id="{350C3FD0-57D3-47FF-BCCF-77D1A7654699}"/>
              </a:ext>
            </a:extLst>
          </p:cNvPr>
          <p:cNvSpPr txBox="1"/>
          <p:nvPr/>
        </p:nvSpPr>
        <p:spPr>
          <a:xfrm>
            <a:off x="571984" y="-20412"/>
            <a:ext cx="4521842" cy="338554"/>
          </a:xfrm>
          <a:prstGeom prst="rect">
            <a:avLst/>
          </a:prstGeom>
          <a:noFill/>
        </p:spPr>
        <p:txBody>
          <a:bodyPr wrap="square" rtlCol="0">
            <a:spAutoFit/>
          </a:bodyPr>
          <a:lstStyle/>
          <a:p>
            <a:r>
              <a:rPr lang="en-US" altLang="ja-JP" sz="1600" b="1" dirty="0">
                <a:solidFill>
                  <a:schemeClr val="bg1"/>
                </a:solidFill>
              </a:rPr>
              <a:t>Supplementary: LVMWD Data RO Analysis</a:t>
            </a:r>
            <a:endParaRPr kumimoji="1" lang="ja-JP" altLang="en-US" sz="1600" b="1" dirty="0">
              <a:solidFill>
                <a:schemeClr val="bg1"/>
              </a:solidFill>
            </a:endParaRPr>
          </a:p>
        </p:txBody>
      </p:sp>
      <p:sp>
        <p:nvSpPr>
          <p:cNvPr id="11" name="タイトル 4">
            <a:extLst>
              <a:ext uri="{FF2B5EF4-FFF2-40B4-BE49-F238E27FC236}">
                <a16:creationId xmlns:a16="http://schemas.microsoft.com/office/drawing/2014/main" id="{C4028C6D-6C2F-418E-8476-2CE30AF19A9D}"/>
              </a:ext>
            </a:extLst>
          </p:cNvPr>
          <p:cNvSpPr txBox="1">
            <a:spLocks/>
          </p:cNvSpPr>
          <p:nvPr/>
        </p:nvSpPr>
        <p:spPr>
          <a:xfrm>
            <a:off x="517055" y="246141"/>
            <a:ext cx="11400125" cy="51809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2800" b="1" kern="1200">
                <a:solidFill>
                  <a:schemeClr val="bg1"/>
                </a:solidFill>
                <a:latin typeface="+mj-lt"/>
                <a:ea typeface="+mj-ea"/>
                <a:cs typeface="+mj-cs"/>
              </a:defRPr>
            </a:lvl1pPr>
          </a:lstStyle>
          <a:p>
            <a:r>
              <a:rPr lang="en-US" dirty="0"/>
              <a:t>Flow Rate Trend (</a:t>
            </a:r>
            <a:r>
              <a:rPr lang="en-US" altLang="ja-JP" dirty="0"/>
              <a:t>Permeate</a:t>
            </a:r>
            <a:r>
              <a:rPr lang="en-US" dirty="0"/>
              <a:t>)</a:t>
            </a:r>
          </a:p>
        </p:txBody>
      </p:sp>
      <p:grpSp>
        <p:nvGrpSpPr>
          <p:cNvPr id="14" name="グループ化 13">
            <a:extLst>
              <a:ext uri="{FF2B5EF4-FFF2-40B4-BE49-F238E27FC236}">
                <a16:creationId xmlns:a16="http://schemas.microsoft.com/office/drawing/2014/main" id="{04828F7F-5008-4DE0-B52C-421D38D1D628}"/>
              </a:ext>
            </a:extLst>
          </p:cNvPr>
          <p:cNvGrpSpPr/>
          <p:nvPr/>
        </p:nvGrpSpPr>
        <p:grpSpPr>
          <a:xfrm>
            <a:off x="32656" y="1058360"/>
            <a:ext cx="161583" cy="2271456"/>
            <a:chOff x="36284" y="962685"/>
            <a:chExt cx="161583" cy="2271456"/>
          </a:xfrm>
        </p:grpSpPr>
        <p:sp>
          <p:nvSpPr>
            <p:cNvPr id="15" name="テキスト ボックス 14">
              <a:extLst>
                <a:ext uri="{FF2B5EF4-FFF2-40B4-BE49-F238E27FC236}">
                  <a16:creationId xmlns:a16="http://schemas.microsoft.com/office/drawing/2014/main" id="{E280D3C1-86EA-4544-95C8-730989776A52}"/>
                </a:ext>
              </a:extLst>
            </p:cNvPr>
            <p:cNvSpPr txBox="1"/>
            <p:nvPr/>
          </p:nvSpPr>
          <p:spPr>
            <a:xfrm flipV="1">
              <a:off x="36284" y="962685"/>
              <a:ext cx="161583" cy="2271456"/>
            </a:xfrm>
            <a:prstGeom prst="rect">
              <a:avLst/>
            </a:prstGeom>
            <a:solidFill>
              <a:schemeClr val="bg1"/>
            </a:solidFill>
          </p:spPr>
          <p:txBody>
            <a:bodyPr vert="eaVert" wrap="none" lIns="0" tIns="0" rIns="0" bIns="0" rtlCol="0">
              <a:spAutoFit/>
            </a:bodyPr>
            <a:lstStyle/>
            <a:p>
              <a:r>
                <a:rPr kumimoji="1" lang="en-US" altLang="ja-JP" sz="1000" dirty="0"/>
                <a:t>RO Stage    Permeate  Flow Rate </a:t>
              </a:r>
              <a:r>
                <a:rPr kumimoji="1" lang="en-US" altLang="ja-JP" sz="1050" dirty="0"/>
                <a:t>[</a:t>
              </a:r>
              <a:r>
                <a:rPr kumimoji="1" lang="en-US" altLang="ja-JP" sz="1050" dirty="0" err="1"/>
                <a:t>gpm</a:t>
              </a:r>
              <a:r>
                <a:rPr kumimoji="1" lang="en-US" altLang="ja-JP" sz="1050" dirty="0"/>
                <a:t>]</a:t>
              </a:r>
              <a:endParaRPr kumimoji="1" lang="ja-JP" altLang="en-US" sz="1050" dirty="0"/>
            </a:p>
          </p:txBody>
        </p:sp>
        <p:sp>
          <p:nvSpPr>
            <p:cNvPr id="16" name="テキスト ボックス 15">
              <a:extLst>
                <a:ext uri="{FF2B5EF4-FFF2-40B4-BE49-F238E27FC236}">
                  <a16:creationId xmlns:a16="http://schemas.microsoft.com/office/drawing/2014/main" id="{0CE9B719-4ED2-4E12-9A33-B1A0C2723B34}"/>
                </a:ext>
              </a:extLst>
            </p:cNvPr>
            <p:cNvSpPr txBox="1"/>
            <p:nvPr/>
          </p:nvSpPr>
          <p:spPr>
            <a:xfrm rot="16200000">
              <a:off x="77962" y="2555323"/>
              <a:ext cx="70532" cy="153888"/>
            </a:xfrm>
            <a:prstGeom prst="rect">
              <a:avLst/>
            </a:prstGeom>
            <a:noFill/>
          </p:spPr>
          <p:txBody>
            <a:bodyPr wrap="none" lIns="0" tIns="0" rIns="0" bIns="0" rtlCol="0">
              <a:spAutoFit/>
            </a:bodyPr>
            <a:lstStyle/>
            <a:p>
              <a:r>
                <a:rPr kumimoji="1" lang="en-US" altLang="ja-JP" sz="1000" dirty="0"/>
                <a:t>1</a:t>
              </a:r>
              <a:endParaRPr kumimoji="1" lang="ja-JP" altLang="en-US" sz="1600" dirty="0"/>
            </a:p>
          </p:txBody>
        </p:sp>
      </p:grpSp>
      <p:grpSp>
        <p:nvGrpSpPr>
          <p:cNvPr id="20" name="グループ化 19">
            <a:extLst>
              <a:ext uri="{FF2B5EF4-FFF2-40B4-BE49-F238E27FC236}">
                <a16:creationId xmlns:a16="http://schemas.microsoft.com/office/drawing/2014/main" id="{D7A1F721-1FCE-4520-AE02-5A8D7AF83A1B}"/>
              </a:ext>
            </a:extLst>
          </p:cNvPr>
          <p:cNvGrpSpPr/>
          <p:nvPr/>
        </p:nvGrpSpPr>
        <p:grpSpPr>
          <a:xfrm>
            <a:off x="4139186" y="1058360"/>
            <a:ext cx="161583" cy="2271456"/>
            <a:chOff x="36284" y="962685"/>
            <a:chExt cx="161583" cy="2271456"/>
          </a:xfrm>
        </p:grpSpPr>
        <p:sp>
          <p:nvSpPr>
            <p:cNvPr id="21" name="テキスト ボックス 20">
              <a:extLst>
                <a:ext uri="{FF2B5EF4-FFF2-40B4-BE49-F238E27FC236}">
                  <a16:creationId xmlns:a16="http://schemas.microsoft.com/office/drawing/2014/main" id="{54C64686-258C-4A24-B65D-F5D7111199F8}"/>
                </a:ext>
              </a:extLst>
            </p:cNvPr>
            <p:cNvSpPr txBox="1"/>
            <p:nvPr/>
          </p:nvSpPr>
          <p:spPr>
            <a:xfrm flipV="1">
              <a:off x="36284" y="962685"/>
              <a:ext cx="161583" cy="2271456"/>
            </a:xfrm>
            <a:prstGeom prst="rect">
              <a:avLst/>
            </a:prstGeom>
            <a:solidFill>
              <a:schemeClr val="bg1"/>
            </a:solidFill>
          </p:spPr>
          <p:txBody>
            <a:bodyPr vert="eaVert" wrap="none" lIns="0" tIns="0" rIns="0" bIns="0" rtlCol="0">
              <a:spAutoFit/>
            </a:bodyPr>
            <a:lstStyle/>
            <a:p>
              <a:r>
                <a:rPr kumimoji="1" lang="en-US" altLang="ja-JP" sz="1000" dirty="0"/>
                <a:t>RO Stage    Permeate  Flow Rate </a:t>
              </a:r>
              <a:r>
                <a:rPr kumimoji="1" lang="en-US" altLang="ja-JP" sz="1050" dirty="0"/>
                <a:t>[</a:t>
              </a:r>
              <a:r>
                <a:rPr kumimoji="1" lang="en-US" altLang="ja-JP" sz="1050" dirty="0" err="1"/>
                <a:t>gpm</a:t>
              </a:r>
              <a:r>
                <a:rPr kumimoji="1" lang="en-US" altLang="ja-JP" sz="1050" dirty="0"/>
                <a:t>]</a:t>
              </a:r>
              <a:endParaRPr kumimoji="1" lang="ja-JP" altLang="en-US" sz="1050" dirty="0"/>
            </a:p>
          </p:txBody>
        </p:sp>
        <p:sp>
          <p:nvSpPr>
            <p:cNvPr id="22" name="テキスト ボックス 21">
              <a:extLst>
                <a:ext uri="{FF2B5EF4-FFF2-40B4-BE49-F238E27FC236}">
                  <a16:creationId xmlns:a16="http://schemas.microsoft.com/office/drawing/2014/main" id="{189C9242-258E-4C87-9D5F-02E074F4EAFE}"/>
                </a:ext>
              </a:extLst>
            </p:cNvPr>
            <p:cNvSpPr txBox="1"/>
            <p:nvPr/>
          </p:nvSpPr>
          <p:spPr>
            <a:xfrm rot="16200000">
              <a:off x="77962" y="2538995"/>
              <a:ext cx="70532" cy="153888"/>
            </a:xfrm>
            <a:prstGeom prst="rect">
              <a:avLst/>
            </a:prstGeom>
            <a:noFill/>
          </p:spPr>
          <p:txBody>
            <a:bodyPr wrap="none" lIns="0" tIns="0" rIns="0" bIns="0" rtlCol="0">
              <a:spAutoFit/>
            </a:bodyPr>
            <a:lstStyle/>
            <a:p>
              <a:r>
                <a:rPr kumimoji="1" lang="en-US" altLang="ja-JP" sz="1000" dirty="0"/>
                <a:t>2</a:t>
              </a:r>
              <a:endParaRPr kumimoji="1" lang="ja-JP" altLang="en-US" sz="1600" dirty="0"/>
            </a:p>
          </p:txBody>
        </p:sp>
      </p:grpSp>
      <p:grpSp>
        <p:nvGrpSpPr>
          <p:cNvPr id="24" name="グループ化 23">
            <a:extLst>
              <a:ext uri="{FF2B5EF4-FFF2-40B4-BE49-F238E27FC236}">
                <a16:creationId xmlns:a16="http://schemas.microsoft.com/office/drawing/2014/main" id="{F64296A9-B81C-45F0-9625-FF7BBDE8723F}"/>
              </a:ext>
            </a:extLst>
          </p:cNvPr>
          <p:cNvGrpSpPr/>
          <p:nvPr/>
        </p:nvGrpSpPr>
        <p:grpSpPr>
          <a:xfrm>
            <a:off x="8154986" y="1058360"/>
            <a:ext cx="161583" cy="2271456"/>
            <a:chOff x="36284" y="962685"/>
            <a:chExt cx="161583" cy="2271456"/>
          </a:xfrm>
        </p:grpSpPr>
        <p:sp>
          <p:nvSpPr>
            <p:cNvPr id="25" name="テキスト ボックス 24">
              <a:extLst>
                <a:ext uri="{FF2B5EF4-FFF2-40B4-BE49-F238E27FC236}">
                  <a16:creationId xmlns:a16="http://schemas.microsoft.com/office/drawing/2014/main" id="{71EFE809-82E4-4B84-8734-A07700241215}"/>
                </a:ext>
              </a:extLst>
            </p:cNvPr>
            <p:cNvSpPr txBox="1"/>
            <p:nvPr/>
          </p:nvSpPr>
          <p:spPr>
            <a:xfrm flipV="1">
              <a:off x="36284" y="962685"/>
              <a:ext cx="161583" cy="2271456"/>
            </a:xfrm>
            <a:prstGeom prst="rect">
              <a:avLst/>
            </a:prstGeom>
            <a:solidFill>
              <a:schemeClr val="bg1"/>
            </a:solidFill>
          </p:spPr>
          <p:txBody>
            <a:bodyPr vert="eaVert" wrap="none" lIns="0" tIns="0" rIns="0" bIns="0" rtlCol="0">
              <a:spAutoFit/>
            </a:bodyPr>
            <a:lstStyle/>
            <a:p>
              <a:r>
                <a:rPr kumimoji="1" lang="en-US" altLang="ja-JP" sz="1000" dirty="0"/>
                <a:t>RO Stage    Permeate  Flow Rate </a:t>
              </a:r>
              <a:r>
                <a:rPr kumimoji="1" lang="en-US" altLang="ja-JP" sz="1050" dirty="0"/>
                <a:t>[</a:t>
              </a:r>
              <a:r>
                <a:rPr kumimoji="1" lang="en-US" altLang="ja-JP" sz="1050" dirty="0" err="1"/>
                <a:t>gpm</a:t>
              </a:r>
              <a:r>
                <a:rPr kumimoji="1" lang="en-US" altLang="ja-JP" sz="1050" dirty="0"/>
                <a:t>]</a:t>
              </a:r>
              <a:endParaRPr kumimoji="1" lang="ja-JP" altLang="en-US" sz="1050" dirty="0"/>
            </a:p>
          </p:txBody>
        </p:sp>
        <p:sp>
          <p:nvSpPr>
            <p:cNvPr id="26" name="テキスト ボックス 25">
              <a:extLst>
                <a:ext uri="{FF2B5EF4-FFF2-40B4-BE49-F238E27FC236}">
                  <a16:creationId xmlns:a16="http://schemas.microsoft.com/office/drawing/2014/main" id="{6771E709-C414-48AB-80DA-853A6EDB7FE5}"/>
                </a:ext>
              </a:extLst>
            </p:cNvPr>
            <p:cNvSpPr txBox="1"/>
            <p:nvPr/>
          </p:nvSpPr>
          <p:spPr>
            <a:xfrm rot="16200000">
              <a:off x="77962" y="2538995"/>
              <a:ext cx="70532" cy="153888"/>
            </a:xfrm>
            <a:prstGeom prst="rect">
              <a:avLst/>
            </a:prstGeom>
            <a:noFill/>
          </p:spPr>
          <p:txBody>
            <a:bodyPr wrap="none" lIns="0" tIns="0" rIns="0" bIns="0" rtlCol="0">
              <a:spAutoFit/>
            </a:bodyPr>
            <a:lstStyle/>
            <a:p>
              <a:r>
                <a:rPr kumimoji="1" lang="en-US" altLang="ja-JP" sz="1000" dirty="0"/>
                <a:t>3</a:t>
              </a:r>
              <a:endParaRPr kumimoji="1" lang="ja-JP" altLang="en-US" sz="1600" dirty="0"/>
            </a:p>
          </p:txBody>
        </p:sp>
      </p:grpSp>
    </p:spTree>
    <p:extLst>
      <p:ext uri="{BB962C8B-B14F-4D97-AF65-F5344CB8AC3E}">
        <p14:creationId xmlns:p14="http://schemas.microsoft.com/office/powerpoint/2010/main" val="41767576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560C5BD5-1532-4087-ACF7-85710DC69FAA}"/>
              </a:ext>
            </a:extLst>
          </p:cNvPr>
          <p:cNvSpPr>
            <a:spLocks noGrp="1"/>
          </p:cNvSpPr>
          <p:nvPr>
            <p:ph type="title"/>
          </p:nvPr>
        </p:nvSpPr>
        <p:spPr>
          <a:xfrm>
            <a:off x="517055" y="250825"/>
            <a:ext cx="11400125" cy="518094"/>
          </a:xfrm>
        </p:spPr>
        <p:txBody>
          <a:bodyPr/>
          <a:lstStyle/>
          <a:p>
            <a:r>
              <a:rPr lang="en-US" altLang="ja-JP" dirty="0"/>
              <a:t>Variable List</a:t>
            </a:r>
            <a:endParaRPr lang="en-US" dirty="0"/>
          </a:p>
        </p:txBody>
      </p:sp>
      <p:sp>
        <p:nvSpPr>
          <p:cNvPr id="3" name="スライド番号プレースホルダー 2">
            <a:extLst>
              <a:ext uri="{FF2B5EF4-FFF2-40B4-BE49-F238E27FC236}">
                <a16:creationId xmlns:a16="http://schemas.microsoft.com/office/drawing/2014/main" id="{ED23190D-575C-49DE-8293-87C3C1C8D779}"/>
              </a:ext>
            </a:extLst>
          </p:cNvPr>
          <p:cNvSpPr>
            <a:spLocks noGrp="1"/>
          </p:cNvSpPr>
          <p:nvPr>
            <p:ph type="sldNum" sz="quarter" idx="10"/>
          </p:nvPr>
        </p:nvSpPr>
        <p:spPr/>
        <p:txBody>
          <a:bodyPr/>
          <a:lstStyle/>
          <a:p>
            <a:fld id="{584EAAFE-CFE5-40AD-8E95-5BFF290DC5CF}" type="slidenum">
              <a:rPr kumimoji="1" lang="ja-JP" altLang="en-US" smtClean="0"/>
              <a:pPr/>
              <a:t>33</a:t>
            </a:fld>
            <a:endParaRPr kumimoji="1" lang="ja-JP" altLang="en-US"/>
          </a:p>
        </p:txBody>
      </p:sp>
      <p:sp>
        <p:nvSpPr>
          <p:cNvPr id="26" name="テキスト ボックス 25">
            <a:extLst>
              <a:ext uri="{FF2B5EF4-FFF2-40B4-BE49-F238E27FC236}">
                <a16:creationId xmlns:a16="http://schemas.microsoft.com/office/drawing/2014/main" id="{878A06C2-9BE0-4228-8673-300CDCCC55B4}"/>
              </a:ext>
            </a:extLst>
          </p:cNvPr>
          <p:cNvSpPr txBox="1"/>
          <p:nvPr/>
        </p:nvSpPr>
        <p:spPr>
          <a:xfrm>
            <a:off x="571984" y="-20412"/>
            <a:ext cx="5423558" cy="338554"/>
          </a:xfrm>
          <a:prstGeom prst="rect">
            <a:avLst/>
          </a:prstGeom>
          <a:noFill/>
        </p:spPr>
        <p:txBody>
          <a:bodyPr wrap="square" rtlCol="0">
            <a:spAutoFit/>
          </a:bodyPr>
          <a:lstStyle/>
          <a:p>
            <a:r>
              <a:rPr lang="en-US" altLang="ja-JP" sz="1600" b="1" dirty="0">
                <a:solidFill>
                  <a:schemeClr val="bg1"/>
                </a:solidFill>
              </a:rPr>
              <a:t>Supplementary: Problem Formulation</a:t>
            </a:r>
            <a:endParaRPr kumimoji="1" lang="ja-JP" altLang="en-US" sz="1600" b="1" dirty="0">
              <a:solidFill>
                <a:schemeClr val="bg1"/>
              </a:solidFill>
            </a:endParaRPr>
          </a:p>
        </p:txBody>
      </p:sp>
      <p:graphicFrame>
        <p:nvGraphicFramePr>
          <p:cNvPr id="2" name="表 16">
            <a:extLst>
              <a:ext uri="{FF2B5EF4-FFF2-40B4-BE49-F238E27FC236}">
                <a16:creationId xmlns:a16="http://schemas.microsoft.com/office/drawing/2014/main" id="{389DEE5B-A90D-894F-3A66-EF1967BAA315}"/>
              </a:ext>
            </a:extLst>
          </p:cNvPr>
          <p:cNvGraphicFramePr>
            <a:graphicFrameLocks noGrp="1"/>
          </p:cNvGraphicFramePr>
          <p:nvPr>
            <p:extLst>
              <p:ext uri="{D42A27DB-BD31-4B8C-83A1-F6EECF244321}">
                <p14:modId xmlns:p14="http://schemas.microsoft.com/office/powerpoint/2010/main" val="739020442"/>
              </p:ext>
            </p:extLst>
          </p:nvPr>
        </p:nvGraphicFramePr>
        <p:xfrm>
          <a:off x="82193" y="845155"/>
          <a:ext cx="7067423" cy="5791200"/>
        </p:xfrm>
        <a:graphic>
          <a:graphicData uri="http://schemas.openxmlformats.org/drawingml/2006/table">
            <a:tbl>
              <a:tblPr firstRow="1" bandRow="1">
                <a:tableStyleId>{5C22544A-7EE6-4342-B048-85BDC9FD1C3A}</a:tableStyleId>
              </a:tblPr>
              <a:tblGrid>
                <a:gridCol w="1274201">
                  <a:extLst>
                    <a:ext uri="{9D8B030D-6E8A-4147-A177-3AD203B41FA5}">
                      <a16:colId xmlns:a16="http://schemas.microsoft.com/office/drawing/2014/main" val="3907095020"/>
                    </a:ext>
                  </a:extLst>
                </a:gridCol>
                <a:gridCol w="1274201">
                  <a:extLst>
                    <a:ext uri="{9D8B030D-6E8A-4147-A177-3AD203B41FA5}">
                      <a16:colId xmlns:a16="http://schemas.microsoft.com/office/drawing/2014/main" val="2294459047"/>
                    </a:ext>
                  </a:extLst>
                </a:gridCol>
                <a:gridCol w="2302567">
                  <a:extLst>
                    <a:ext uri="{9D8B030D-6E8A-4147-A177-3AD203B41FA5}">
                      <a16:colId xmlns:a16="http://schemas.microsoft.com/office/drawing/2014/main" val="1839276127"/>
                    </a:ext>
                  </a:extLst>
                </a:gridCol>
                <a:gridCol w="2216454">
                  <a:extLst>
                    <a:ext uri="{9D8B030D-6E8A-4147-A177-3AD203B41FA5}">
                      <a16:colId xmlns:a16="http://schemas.microsoft.com/office/drawing/2014/main" val="4124636105"/>
                    </a:ext>
                  </a:extLst>
                </a:gridCol>
              </a:tblGrid>
              <a:tr h="235877">
                <a:tc>
                  <a:txBody>
                    <a:bodyPr/>
                    <a:lstStyle/>
                    <a:p>
                      <a:pPr algn="ctr"/>
                      <a:r>
                        <a:rPr kumimoji="1" lang="en-US" altLang="ja-JP" sz="1400" dirty="0"/>
                        <a:t>Family</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sz="1400" dirty="0"/>
                        <a:t>ID No.</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sz="1400" dirty="0"/>
                        <a:t>Description</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Variable / Param</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70231978"/>
                  </a:ext>
                </a:extLst>
              </a:tr>
              <a:tr h="235877">
                <a:tc>
                  <a:txBody>
                    <a:bodyPr/>
                    <a:lstStyle/>
                    <a:p>
                      <a:pPr algn="ctr"/>
                      <a:r>
                        <a:rPr kumimoji="1" lang="en-US" altLang="ja-JP" sz="1400" dirty="0"/>
                        <a:t>RO Feed</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kumimoji="1" lang="en-US" altLang="ja-JP" sz="1400" dirty="0"/>
                        <a:t>ID000</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l"/>
                      <a:r>
                        <a:rPr kumimoji="1" lang="en-US" altLang="ja-JP" sz="1400" dirty="0"/>
                        <a:t>UF Filtrate Total Chlorine</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Opt. Variable</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2270277787"/>
                  </a:ext>
                </a:extLst>
              </a:tr>
              <a:tr h="23587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RO Feed</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ID001</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400" dirty="0"/>
                        <a:t>S1 Feed EC</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Fixed Parameter</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2371348"/>
                  </a:ext>
                </a:extLst>
              </a:tr>
              <a:tr h="23587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RO Feed</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ID002</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400" dirty="0"/>
                        <a:t>S1 Feed TOC</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Fixed Parameter</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34712795"/>
                  </a:ext>
                </a:extLst>
              </a:tr>
              <a:tr h="23587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RO Feed</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ID003</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400" dirty="0"/>
                        <a:t>Feed Temperature</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Fixed Parameter</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30554726"/>
                  </a:ext>
                </a:extLst>
              </a:tr>
              <a:tr h="23587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RO Feed</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ID004</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400" dirty="0"/>
                        <a:t>Feed pH</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Fixed Parameter</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29520905"/>
                  </a:ext>
                </a:extLst>
              </a:tr>
              <a:tr h="23587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RO Stage1</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ID100</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400" dirty="0"/>
                        <a:t>S1 Feed Pressure</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Fixed Parameter</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48361141"/>
                  </a:ext>
                </a:extLst>
              </a:tr>
              <a:tr h="23587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RO Stage1</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ID101</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400" dirty="0"/>
                        <a:t>S1 Feed Flow Rate</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Fixed Parameter</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621616"/>
                  </a:ext>
                </a:extLst>
              </a:tr>
              <a:tr h="23587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RO Stage1</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ID102</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400" dirty="0"/>
                        <a:t>S1 Permeate Flow Rate</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Fixed Parameter</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70798491"/>
                  </a:ext>
                </a:extLst>
              </a:tr>
              <a:tr h="23587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RO Stage2</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ID200</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400" dirty="0"/>
                        <a:t>S2 Feed Flow Rate</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Fixed Parameter</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85672915"/>
                  </a:ext>
                </a:extLst>
              </a:tr>
              <a:tr h="23587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RO Stage2</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ID201</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400" dirty="0"/>
                        <a:t>S2 Permeate Flow Rate</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Fixed Parameter</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31972553"/>
                  </a:ext>
                </a:extLst>
              </a:tr>
              <a:tr h="23587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RO Stage3</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ID300</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400" dirty="0"/>
                        <a:t>S3 Feed Pressure</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Fixed Parameter</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38406375"/>
                  </a:ext>
                </a:extLst>
              </a:tr>
              <a:tr h="23587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RO Stage3</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ID301</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400" dirty="0"/>
                        <a:t>S3 Feed Flow Rate</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Fixed Parameter</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04008241"/>
                  </a:ext>
                </a:extLst>
              </a:tr>
              <a:tr h="235877">
                <a:tc>
                  <a:txBody>
                    <a:bodyPr/>
                    <a:lstStyle/>
                    <a:p>
                      <a:pPr algn="ctr"/>
                      <a:r>
                        <a:rPr kumimoji="1" lang="en-US" altLang="ja-JP" sz="1400" dirty="0"/>
                        <a:t>RO Stage1</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ID1000</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400" dirty="0"/>
                        <a:t>S1 Permeate EC</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Intermediate Variable</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3278210718"/>
                  </a:ext>
                </a:extLst>
              </a:tr>
              <a:tr h="235877">
                <a:tc>
                  <a:txBody>
                    <a:bodyPr/>
                    <a:lstStyle/>
                    <a:p>
                      <a:pPr algn="ctr"/>
                      <a:r>
                        <a:rPr kumimoji="1" lang="en-US" altLang="ja-JP" sz="1400" dirty="0"/>
                        <a:t>RO Stage2</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ID2000</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400" dirty="0"/>
                        <a:t>S2 Feed EC</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Intermediate Variable</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275209512"/>
                  </a:ext>
                </a:extLst>
              </a:tr>
              <a:tr h="235877">
                <a:tc>
                  <a:txBody>
                    <a:bodyPr/>
                    <a:lstStyle/>
                    <a:p>
                      <a:pPr algn="ctr"/>
                      <a:r>
                        <a:rPr kumimoji="1" lang="en-US" altLang="ja-JP" sz="1400" dirty="0"/>
                        <a:t>RO Stage2</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ID2001</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400" dirty="0"/>
                        <a:t>S2 Permeate EC</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Intermediate Variable</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3084937045"/>
                  </a:ext>
                </a:extLst>
              </a:tr>
              <a:tr h="235877">
                <a:tc>
                  <a:txBody>
                    <a:bodyPr/>
                    <a:lstStyle/>
                    <a:p>
                      <a:pPr algn="ctr"/>
                      <a:r>
                        <a:rPr kumimoji="1" lang="en-US" altLang="ja-JP" sz="1400" dirty="0"/>
                        <a:t>RO Stage3</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ID3000</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400" dirty="0"/>
                        <a:t>S3 Feed EC</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Intermediate Variable</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1102966385"/>
                  </a:ext>
                </a:extLst>
              </a:tr>
              <a:tr h="235877">
                <a:tc>
                  <a:txBody>
                    <a:bodyPr/>
                    <a:lstStyle/>
                    <a:p>
                      <a:pPr algn="ctr"/>
                      <a:r>
                        <a:rPr kumimoji="1" lang="en-US" altLang="ja-JP" sz="1400" dirty="0"/>
                        <a:t>RO Stage3</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ID3001</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400" dirty="0"/>
                        <a:t>S3 Permeate EC</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Intermediate Variable</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2927856167"/>
                  </a:ext>
                </a:extLst>
              </a:tr>
              <a:tr h="23587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RO Total</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ID4000</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400" dirty="0"/>
                        <a:t>Permeate TOC</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Intermediate Variable</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1004824223"/>
                  </a:ext>
                </a:extLst>
              </a:tr>
            </a:tbl>
          </a:graphicData>
        </a:graphic>
      </p:graphicFrame>
      <p:sp>
        <p:nvSpPr>
          <p:cNvPr id="8" name="テキスト ボックス 7">
            <a:extLst>
              <a:ext uri="{FF2B5EF4-FFF2-40B4-BE49-F238E27FC236}">
                <a16:creationId xmlns:a16="http://schemas.microsoft.com/office/drawing/2014/main" id="{165DDE1E-5E54-F777-81E2-16A796BA2848}"/>
              </a:ext>
            </a:extLst>
          </p:cNvPr>
          <p:cNvSpPr txBox="1"/>
          <p:nvPr/>
        </p:nvSpPr>
        <p:spPr>
          <a:xfrm>
            <a:off x="7334071" y="1132482"/>
            <a:ext cx="2528622" cy="338554"/>
          </a:xfrm>
          <a:prstGeom prst="rect">
            <a:avLst/>
          </a:prstGeom>
          <a:noFill/>
        </p:spPr>
        <p:txBody>
          <a:bodyPr wrap="square" rtlCol="0">
            <a:spAutoFit/>
          </a:bodyPr>
          <a:lstStyle/>
          <a:p>
            <a:r>
              <a:rPr kumimoji="1" lang="en-US" altLang="ja-JP" sz="1600" dirty="0">
                <a:solidFill>
                  <a:schemeClr val="accent2"/>
                </a:solidFill>
              </a:rPr>
              <a:t>Chemical Dosing Cost </a:t>
            </a:r>
            <a:endParaRPr kumimoji="1" lang="ja-JP" altLang="en-US" sz="1600" dirty="0">
              <a:solidFill>
                <a:schemeClr val="accent2"/>
              </a:solidFill>
            </a:endParaRPr>
          </a:p>
        </p:txBody>
      </p:sp>
      <p:sp>
        <p:nvSpPr>
          <p:cNvPr id="10" name="テキスト ボックス 9">
            <a:extLst>
              <a:ext uri="{FF2B5EF4-FFF2-40B4-BE49-F238E27FC236}">
                <a16:creationId xmlns:a16="http://schemas.microsoft.com/office/drawing/2014/main" id="{6ADD511B-72D5-38BD-7A2C-2677AA7F8FAF}"/>
              </a:ext>
            </a:extLst>
          </p:cNvPr>
          <p:cNvSpPr txBox="1"/>
          <p:nvPr/>
        </p:nvSpPr>
        <p:spPr>
          <a:xfrm>
            <a:off x="7344346" y="5556241"/>
            <a:ext cx="4264477" cy="338554"/>
          </a:xfrm>
          <a:prstGeom prst="rect">
            <a:avLst/>
          </a:prstGeom>
          <a:noFill/>
        </p:spPr>
        <p:txBody>
          <a:bodyPr wrap="square" rtlCol="0">
            <a:spAutoFit/>
          </a:bodyPr>
          <a:lstStyle/>
          <a:p>
            <a:r>
              <a:rPr kumimoji="1" lang="en-US" altLang="ja-JP" sz="1600" dirty="0">
                <a:solidFill>
                  <a:schemeClr val="accent4"/>
                </a:solidFill>
              </a:rPr>
              <a:t>Calculated by Mathematical Model </a:t>
            </a:r>
            <a:endParaRPr kumimoji="1" lang="ja-JP" altLang="en-US" sz="1600" dirty="0">
              <a:solidFill>
                <a:schemeClr val="accent4"/>
              </a:solidFill>
            </a:endParaRPr>
          </a:p>
        </p:txBody>
      </p:sp>
    </p:spTree>
    <p:extLst>
      <p:ext uri="{BB962C8B-B14F-4D97-AF65-F5344CB8AC3E}">
        <p14:creationId xmlns:p14="http://schemas.microsoft.com/office/powerpoint/2010/main" val="18176389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6F8C902-442C-434F-A39F-147621770AC5}"/>
              </a:ext>
            </a:extLst>
          </p:cNvPr>
          <p:cNvSpPr>
            <a:spLocks noGrp="1"/>
          </p:cNvSpPr>
          <p:nvPr>
            <p:ph type="title"/>
          </p:nvPr>
        </p:nvSpPr>
        <p:spPr/>
        <p:txBody>
          <a:bodyPr/>
          <a:lstStyle/>
          <a:p>
            <a:r>
              <a:rPr kumimoji="1" lang="en-US" altLang="ja-JP" dirty="0"/>
              <a:t>Agenda</a:t>
            </a:r>
            <a:endParaRPr kumimoji="1" lang="ja-JP" altLang="en-US" dirty="0"/>
          </a:p>
        </p:txBody>
      </p:sp>
      <p:sp>
        <p:nvSpPr>
          <p:cNvPr id="3" name="スライド番号プレースホルダー 2">
            <a:extLst>
              <a:ext uri="{FF2B5EF4-FFF2-40B4-BE49-F238E27FC236}">
                <a16:creationId xmlns:a16="http://schemas.microsoft.com/office/drawing/2014/main" id="{D0C6172D-DFC4-426A-8DB6-580CABC8B361}"/>
              </a:ext>
            </a:extLst>
          </p:cNvPr>
          <p:cNvSpPr>
            <a:spLocks noGrp="1"/>
          </p:cNvSpPr>
          <p:nvPr>
            <p:ph type="sldNum" sz="quarter" idx="12"/>
          </p:nvPr>
        </p:nvSpPr>
        <p:spPr/>
        <p:txBody>
          <a:bodyPr/>
          <a:lstStyle/>
          <a:p>
            <a:fld id="{584EAAFE-CFE5-40AD-8E95-5BFF290DC5CF}" type="slidenum">
              <a:rPr kumimoji="1" lang="ja-JP" altLang="en-US" smtClean="0"/>
              <a:pPr/>
              <a:t>4</a:t>
            </a:fld>
            <a:endParaRPr kumimoji="1" lang="ja-JP" altLang="en-US"/>
          </a:p>
        </p:txBody>
      </p:sp>
      <p:sp>
        <p:nvSpPr>
          <p:cNvPr id="4" name="テキスト プレースホルダー 3">
            <a:extLst>
              <a:ext uri="{FF2B5EF4-FFF2-40B4-BE49-F238E27FC236}">
                <a16:creationId xmlns:a16="http://schemas.microsoft.com/office/drawing/2014/main" id="{0A8619FA-D0E4-46AF-8DAE-98E358F96603}"/>
              </a:ext>
            </a:extLst>
          </p:cNvPr>
          <p:cNvSpPr>
            <a:spLocks noGrp="1"/>
          </p:cNvSpPr>
          <p:nvPr>
            <p:ph type="body" sz="quarter" idx="13"/>
          </p:nvPr>
        </p:nvSpPr>
        <p:spPr/>
        <p:txBody>
          <a:bodyPr/>
          <a:lstStyle/>
          <a:p>
            <a:r>
              <a:rPr kumimoji="1" lang="en-US" altLang="ja-JP" dirty="0"/>
              <a:t>RO Permeate Water Quality Prediction</a:t>
            </a:r>
          </a:p>
          <a:p>
            <a:r>
              <a:rPr kumimoji="1" lang="en-US" altLang="ja-JP" dirty="0">
                <a:solidFill>
                  <a:schemeClr val="bg1">
                    <a:lumMod val="50000"/>
                  </a:schemeClr>
                </a:solidFill>
              </a:rPr>
              <a:t>RO Membrane Fouling Modeling</a:t>
            </a:r>
          </a:p>
          <a:p>
            <a:r>
              <a:rPr lang="en-US" altLang="ja-JP" dirty="0">
                <a:solidFill>
                  <a:schemeClr val="bg1">
                    <a:lumMod val="50000"/>
                  </a:schemeClr>
                </a:solidFill>
              </a:rPr>
              <a:t>RO Optimization Concept</a:t>
            </a:r>
          </a:p>
          <a:p>
            <a:r>
              <a:rPr lang="en-US" altLang="ja-JP" dirty="0">
                <a:solidFill>
                  <a:schemeClr val="bg1">
                    <a:lumMod val="50000"/>
                  </a:schemeClr>
                </a:solidFill>
              </a:rPr>
              <a:t>Q&amp;A / Discussion</a:t>
            </a:r>
            <a:endParaRPr kumimoji="1" lang="ja-JP" altLang="en-US" dirty="0">
              <a:solidFill>
                <a:schemeClr val="bg1">
                  <a:lumMod val="50000"/>
                </a:schemeClr>
              </a:solidFill>
            </a:endParaRPr>
          </a:p>
        </p:txBody>
      </p:sp>
    </p:spTree>
    <p:extLst>
      <p:ext uri="{BB962C8B-B14F-4D97-AF65-F5344CB8AC3E}">
        <p14:creationId xmlns:p14="http://schemas.microsoft.com/office/powerpoint/2010/main" val="20978217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19177AC6-EC2F-4505-A45B-446C54C86DEF}"/>
              </a:ext>
            </a:extLst>
          </p:cNvPr>
          <p:cNvSpPr/>
          <p:nvPr/>
        </p:nvSpPr>
        <p:spPr>
          <a:xfrm>
            <a:off x="116114" y="5965371"/>
            <a:ext cx="11662229" cy="79559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 name="スライド番号プレースホルダー 2">
            <a:extLst>
              <a:ext uri="{FF2B5EF4-FFF2-40B4-BE49-F238E27FC236}">
                <a16:creationId xmlns:a16="http://schemas.microsoft.com/office/drawing/2014/main" id="{ED23190D-575C-49DE-8293-87C3C1C8D779}"/>
              </a:ext>
            </a:extLst>
          </p:cNvPr>
          <p:cNvSpPr>
            <a:spLocks noGrp="1"/>
          </p:cNvSpPr>
          <p:nvPr>
            <p:ph type="sldNum" sz="quarter" idx="10"/>
          </p:nvPr>
        </p:nvSpPr>
        <p:spPr/>
        <p:txBody>
          <a:bodyPr/>
          <a:lstStyle/>
          <a:p>
            <a:fld id="{584EAAFE-CFE5-40AD-8E95-5BFF290DC5CF}" type="slidenum">
              <a:rPr kumimoji="1" lang="ja-JP" altLang="en-US" smtClean="0"/>
              <a:pPr/>
              <a:t>5</a:t>
            </a:fld>
            <a:endParaRPr kumimoji="1" lang="ja-JP" altLang="en-US"/>
          </a:p>
        </p:txBody>
      </p:sp>
      <p:sp>
        <p:nvSpPr>
          <p:cNvPr id="6" name="テキスト プレースホルダー 5">
            <a:extLst>
              <a:ext uri="{FF2B5EF4-FFF2-40B4-BE49-F238E27FC236}">
                <a16:creationId xmlns:a16="http://schemas.microsoft.com/office/drawing/2014/main" id="{1F609DF4-3152-4D3E-9CA5-170D4BE14906}"/>
              </a:ext>
            </a:extLst>
          </p:cNvPr>
          <p:cNvSpPr>
            <a:spLocks noGrp="1"/>
          </p:cNvSpPr>
          <p:nvPr>
            <p:ph type="body" sz="quarter" idx="11"/>
          </p:nvPr>
        </p:nvSpPr>
        <p:spPr/>
        <p:txBody>
          <a:bodyPr/>
          <a:lstStyle/>
          <a:p>
            <a:endParaRPr lang="en-US" altLang="ja-JP" sz="2800" dirty="0"/>
          </a:p>
          <a:p>
            <a:endParaRPr lang="en-US" altLang="ja-JP" sz="2800" dirty="0"/>
          </a:p>
          <a:p>
            <a:endParaRPr lang="en-US" altLang="ja-JP" sz="2800" dirty="0"/>
          </a:p>
        </p:txBody>
      </p:sp>
      <p:sp>
        <p:nvSpPr>
          <p:cNvPr id="9" name="テキスト プレースホルダー 5">
            <a:extLst>
              <a:ext uri="{FF2B5EF4-FFF2-40B4-BE49-F238E27FC236}">
                <a16:creationId xmlns:a16="http://schemas.microsoft.com/office/drawing/2014/main" id="{99A1F249-0C2F-48B3-A2BA-92339C24A21A}"/>
              </a:ext>
            </a:extLst>
          </p:cNvPr>
          <p:cNvSpPr txBox="1">
            <a:spLocks/>
          </p:cNvSpPr>
          <p:nvPr/>
        </p:nvSpPr>
        <p:spPr>
          <a:xfrm>
            <a:off x="578290" y="897894"/>
            <a:ext cx="11341887" cy="1557857"/>
          </a:xfrm>
          <a:prstGeom prst="rect">
            <a:avLst/>
          </a:prstGeom>
        </p:spPr>
        <p:txBody>
          <a:bodyPr vert="horz" lIns="91440" tIns="45720" rIns="91440" bIns="45720" rtlCol="0">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u="sng" dirty="0"/>
              <a:t>3 Stages </a:t>
            </a:r>
            <a:r>
              <a:rPr lang="en-US" altLang="ja-JP" dirty="0"/>
              <a:t>configuration and Toray’s TM720-370 is deployed</a:t>
            </a:r>
          </a:p>
          <a:p>
            <a:pPr lvl="1"/>
            <a:r>
              <a:rPr lang="en-US" altLang="ja-JP" dirty="0"/>
              <a:t>Data period is three years from 2020 to 2023. </a:t>
            </a:r>
          </a:p>
          <a:p>
            <a:pPr lvl="1"/>
            <a:r>
              <a:rPr lang="en-US" altLang="ja-JP" dirty="0"/>
              <a:t>Provided minute interval data were converted to 30minutes trends.</a:t>
            </a:r>
            <a:endParaRPr lang="ja-JP" altLang="en-US" dirty="0"/>
          </a:p>
          <a:p>
            <a:pPr lvl="1"/>
            <a:endParaRPr lang="en-US" altLang="ja-JP" sz="2400" dirty="0"/>
          </a:p>
        </p:txBody>
      </p:sp>
      <p:sp>
        <p:nvSpPr>
          <p:cNvPr id="25" name="正方形/長方形 24">
            <a:extLst>
              <a:ext uri="{FF2B5EF4-FFF2-40B4-BE49-F238E27FC236}">
                <a16:creationId xmlns:a16="http://schemas.microsoft.com/office/drawing/2014/main" id="{D2B3D12E-C6BB-4AFC-99DA-A5244088EBCB}"/>
              </a:ext>
            </a:extLst>
          </p:cNvPr>
          <p:cNvSpPr/>
          <p:nvPr/>
        </p:nvSpPr>
        <p:spPr>
          <a:xfrm>
            <a:off x="4954728" y="2520609"/>
            <a:ext cx="1153527" cy="31767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RO</a:t>
            </a:r>
            <a:endParaRPr kumimoji="1" lang="ja-JP" altLang="en-US" dirty="0">
              <a:solidFill>
                <a:schemeClr val="tx1"/>
              </a:solidFill>
            </a:endParaRPr>
          </a:p>
        </p:txBody>
      </p:sp>
      <p:cxnSp>
        <p:nvCxnSpPr>
          <p:cNvPr id="26" name="直線矢印コネクタ 25">
            <a:extLst>
              <a:ext uri="{FF2B5EF4-FFF2-40B4-BE49-F238E27FC236}">
                <a16:creationId xmlns:a16="http://schemas.microsoft.com/office/drawing/2014/main" id="{07BA9381-4E86-4DF4-A56C-9CDD602627F4}"/>
              </a:ext>
            </a:extLst>
          </p:cNvPr>
          <p:cNvCxnSpPr>
            <a:cxnSpLocks/>
            <a:stCxn id="28" idx="3"/>
            <a:endCxn id="25" idx="1"/>
          </p:cNvCxnSpPr>
          <p:nvPr/>
        </p:nvCxnSpPr>
        <p:spPr>
          <a:xfrm flipV="1">
            <a:off x="1665602" y="2679445"/>
            <a:ext cx="3289126" cy="1271"/>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7" name="直線矢印コネクタ 26">
            <a:extLst>
              <a:ext uri="{FF2B5EF4-FFF2-40B4-BE49-F238E27FC236}">
                <a16:creationId xmlns:a16="http://schemas.microsoft.com/office/drawing/2014/main" id="{3F7303E3-65DA-401D-9BE4-31625C8E2974}"/>
              </a:ext>
            </a:extLst>
          </p:cNvPr>
          <p:cNvCxnSpPr>
            <a:cxnSpLocks/>
            <a:stCxn id="25" idx="3"/>
            <a:endCxn id="31" idx="1"/>
          </p:cNvCxnSpPr>
          <p:nvPr/>
        </p:nvCxnSpPr>
        <p:spPr>
          <a:xfrm>
            <a:off x="6108255" y="2679445"/>
            <a:ext cx="3513544" cy="4597"/>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8" name="正方形/長方形 27">
            <a:extLst>
              <a:ext uri="{FF2B5EF4-FFF2-40B4-BE49-F238E27FC236}">
                <a16:creationId xmlns:a16="http://schemas.microsoft.com/office/drawing/2014/main" id="{84B19F10-E685-4A48-898F-43A4A7ED4B90}"/>
              </a:ext>
            </a:extLst>
          </p:cNvPr>
          <p:cNvSpPr/>
          <p:nvPr/>
        </p:nvSpPr>
        <p:spPr>
          <a:xfrm>
            <a:off x="761708" y="2488524"/>
            <a:ext cx="903894" cy="38438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UF</a:t>
            </a:r>
            <a:endParaRPr kumimoji="1" lang="ja-JP" altLang="en-US" dirty="0">
              <a:solidFill>
                <a:schemeClr val="tx1"/>
              </a:solidFill>
            </a:endParaRPr>
          </a:p>
        </p:txBody>
      </p:sp>
      <p:sp>
        <p:nvSpPr>
          <p:cNvPr id="30" name="テキスト ボックス 29">
            <a:extLst>
              <a:ext uri="{FF2B5EF4-FFF2-40B4-BE49-F238E27FC236}">
                <a16:creationId xmlns:a16="http://schemas.microsoft.com/office/drawing/2014/main" id="{586E113C-A412-4063-9697-BFBF17190168}"/>
              </a:ext>
            </a:extLst>
          </p:cNvPr>
          <p:cNvSpPr txBox="1"/>
          <p:nvPr/>
        </p:nvSpPr>
        <p:spPr>
          <a:xfrm>
            <a:off x="11166165" y="2391653"/>
            <a:ext cx="874425" cy="584775"/>
          </a:xfrm>
          <a:prstGeom prst="rect">
            <a:avLst/>
          </a:prstGeom>
          <a:noFill/>
        </p:spPr>
        <p:txBody>
          <a:bodyPr wrap="square" rtlCol="0">
            <a:spAutoFit/>
          </a:bodyPr>
          <a:lstStyle/>
          <a:p>
            <a:pPr algn="ctr"/>
            <a:r>
              <a:rPr kumimoji="1" lang="en-US" altLang="ja-JP" sz="1600" dirty="0"/>
              <a:t>Potable</a:t>
            </a:r>
            <a:r>
              <a:rPr kumimoji="1" lang="ja-JP" altLang="en-US" sz="1600" dirty="0"/>
              <a:t> </a:t>
            </a:r>
            <a:r>
              <a:rPr kumimoji="1" lang="en-US" altLang="ja-JP" sz="1600" dirty="0"/>
              <a:t>Water</a:t>
            </a:r>
            <a:endParaRPr kumimoji="1" lang="ja-JP" altLang="en-US" sz="1600" dirty="0"/>
          </a:p>
        </p:txBody>
      </p:sp>
      <p:sp>
        <p:nvSpPr>
          <p:cNvPr id="31" name="正方形/長方形 30">
            <a:extLst>
              <a:ext uri="{FF2B5EF4-FFF2-40B4-BE49-F238E27FC236}">
                <a16:creationId xmlns:a16="http://schemas.microsoft.com/office/drawing/2014/main" id="{B9D68654-A418-47D3-850D-65F1EF9A0BB3}"/>
              </a:ext>
            </a:extLst>
          </p:cNvPr>
          <p:cNvSpPr/>
          <p:nvPr/>
        </p:nvSpPr>
        <p:spPr>
          <a:xfrm>
            <a:off x="9621799" y="2520608"/>
            <a:ext cx="1237722" cy="32686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UV</a:t>
            </a:r>
            <a:r>
              <a:rPr kumimoji="1" lang="ja-JP" altLang="en-US" dirty="0">
                <a:solidFill>
                  <a:schemeClr val="tx1"/>
                </a:solidFill>
              </a:rPr>
              <a:t>／</a:t>
            </a:r>
            <a:r>
              <a:rPr kumimoji="1" lang="en-US" altLang="ja-JP" dirty="0">
                <a:solidFill>
                  <a:schemeClr val="tx1"/>
                </a:solidFill>
              </a:rPr>
              <a:t>AOP</a:t>
            </a:r>
            <a:endParaRPr kumimoji="1" lang="ja-JP" altLang="en-US" dirty="0">
              <a:solidFill>
                <a:schemeClr val="tx1"/>
              </a:solidFill>
            </a:endParaRPr>
          </a:p>
        </p:txBody>
      </p:sp>
      <p:cxnSp>
        <p:nvCxnSpPr>
          <p:cNvPr id="32" name="直線矢印コネクタ 31">
            <a:extLst>
              <a:ext uri="{FF2B5EF4-FFF2-40B4-BE49-F238E27FC236}">
                <a16:creationId xmlns:a16="http://schemas.microsoft.com/office/drawing/2014/main" id="{727C8228-ECA8-44E8-8034-FC9A6CE4CBB3}"/>
              </a:ext>
            </a:extLst>
          </p:cNvPr>
          <p:cNvCxnSpPr>
            <a:cxnSpLocks/>
            <a:stCxn id="31" idx="3"/>
            <a:endCxn id="30" idx="1"/>
          </p:cNvCxnSpPr>
          <p:nvPr/>
        </p:nvCxnSpPr>
        <p:spPr>
          <a:xfrm flipV="1">
            <a:off x="10859521" y="2684041"/>
            <a:ext cx="306644" cy="1"/>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41" name="二等辺三角形 40">
            <a:extLst>
              <a:ext uri="{FF2B5EF4-FFF2-40B4-BE49-F238E27FC236}">
                <a16:creationId xmlns:a16="http://schemas.microsoft.com/office/drawing/2014/main" id="{20705A00-A561-47FA-B202-69E12030D21E}"/>
              </a:ext>
            </a:extLst>
          </p:cNvPr>
          <p:cNvSpPr/>
          <p:nvPr/>
        </p:nvSpPr>
        <p:spPr>
          <a:xfrm flipV="1">
            <a:off x="5004631" y="2876851"/>
            <a:ext cx="1030514" cy="147874"/>
          </a:xfrm>
          <a:prstGeom prst="triangl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 name="テキスト ボックス 6">
            <a:extLst>
              <a:ext uri="{FF2B5EF4-FFF2-40B4-BE49-F238E27FC236}">
                <a16:creationId xmlns:a16="http://schemas.microsoft.com/office/drawing/2014/main" id="{14F046AB-8675-8E12-8643-736E1A38A4CA}"/>
              </a:ext>
            </a:extLst>
          </p:cNvPr>
          <p:cNvSpPr txBox="1"/>
          <p:nvPr/>
        </p:nvSpPr>
        <p:spPr>
          <a:xfrm>
            <a:off x="571984" y="-20412"/>
            <a:ext cx="4521842" cy="338554"/>
          </a:xfrm>
          <a:prstGeom prst="rect">
            <a:avLst/>
          </a:prstGeom>
          <a:noFill/>
        </p:spPr>
        <p:txBody>
          <a:bodyPr wrap="square" rtlCol="0">
            <a:spAutoFit/>
          </a:bodyPr>
          <a:lstStyle/>
          <a:p>
            <a:r>
              <a:rPr lang="en-US" altLang="ja-JP" sz="1600" b="1" dirty="0">
                <a:solidFill>
                  <a:schemeClr val="bg1"/>
                </a:solidFill>
              </a:rPr>
              <a:t>1. RO Permeate Water Quality Prediction</a:t>
            </a:r>
          </a:p>
        </p:txBody>
      </p:sp>
      <p:sp>
        <p:nvSpPr>
          <p:cNvPr id="8" name="タイトル 4">
            <a:extLst>
              <a:ext uri="{FF2B5EF4-FFF2-40B4-BE49-F238E27FC236}">
                <a16:creationId xmlns:a16="http://schemas.microsoft.com/office/drawing/2014/main" id="{91387D84-4C52-FDDE-9ABE-24F912C9BFE3}"/>
              </a:ext>
            </a:extLst>
          </p:cNvPr>
          <p:cNvSpPr txBox="1">
            <a:spLocks/>
          </p:cNvSpPr>
          <p:nvPr/>
        </p:nvSpPr>
        <p:spPr>
          <a:xfrm>
            <a:off x="517055" y="250825"/>
            <a:ext cx="11400125" cy="518094"/>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kumimoji="1" sz="2800" b="1" kern="1200">
                <a:solidFill>
                  <a:schemeClr val="bg1"/>
                </a:solidFill>
                <a:latin typeface="+mj-lt"/>
                <a:ea typeface="+mj-ea"/>
                <a:cs typeface="+mj-cs"/>
              </a:defRPr>
            </a:lvl1pPr>
          </a:lstStyle>
          <a:p>
            <a:r>
              <a:rPr lang="en-US" altLang="ja-JP" dirty="0"/>
              <a:t>Overall view of RO system / Water Quality Model Prediction Targets </a:t>
            </a:r>
            <a:endParaRPr lang="en-US" dirty="0"/>
          </a:p>
        </p:txBody>
      </p:sp>
      <p:grpSp>
        <p:nvGrpSpPr>
          <p:cNvPr id="75" name="グループ化 74">
            <a:extLst>
              <a:ext uri="{FF2B5EF4-FFF2-40B4-BE49-F238E27FC236}">
                <a16:creationId xmlns:a16="http://schemas.microsoft.com/office/drawing/2014/main" id="{E2E06F07-B9BA-B7B8-6684-9CA0C3434374}"/>
              </a:ext>
            </a:extLst>
          </p:cNvPr>
          <p:cNvGrpSpPr/>
          <p:nvPr/>
        </p:nvGrpSpPr>
        <p:grpSpPr>
          <a:xfrm>
            <a:off x="413657" y="3064585"/>
            <a:ext cx="10445864" cy="3702680"/>
            <a:chOff x="35515" y="3454546"/>
            <a:chExt cx="11034949" cy="3911489"/>
          </a:xfrm>
        </p:grpSpPr>
        <p:grpSp>
          <p:nvGrpSpPr>
            <p:cNvPr id="38" name="グループ化 37">
              <a:extLst>
                <a:ext uri="{FF2B5EF4-FFF2-40B4-BE49-F238E27FC236}">
                  <a16:creationId xmlns:a16="http://schemas.microsoft.com/office/drawing/2014/main" id="{CEEE1FC1-F6CA-5C97-7556-2D4428AFC407}"/>
                </a:ext>
              </a:extLst>
            </p:cNvPr>
            <p:cNvGrpSpPr/>
            <p:nvPr/>
          </p:nvGrpSpPr>
          <p:grpSpPr>
            <a:xfrm>
              <a:off x="35515" y="3465371"/>
              <a:ext cx="10290063" cy="3900664"/>
              <a:chOff x="517055" y="2768650"/>
              <a:chExt cx="10290063" cy="3900664"/>
            </a:xfrm>
          </p:grpSpPr>
          <p:grpSp>
            <p:nvGrpSpPr>
              <p:cNvPr id="39" name="グループ化 38">
                <a:extLst>
                  <a:ext uri="{FF2B5EF4-FFF2-40B4-BE49-F238E27FC236}">
                    <a16:creationId xmlns:a16="http://schemas.microsoft.com/office/drawing/2014/main" id="{C59A18A1-211D-73E6-97D9-7207794A22F2}"/>
                  </a:ext>
                </a:extLst>
              </p:cNvPr>
              <p:cNvGrpSpPr/>
              <p:nvPr/>
            </p:nvGrpSpPr>
            <p:grpSpPr>
              <a:xfrm>
                <a:off x="517055" y="2768650"/>
                <a:ext cx="10290063" cy="3900664"/>
                <a:chOff x="1672346" y="3581401"/>
                <a:chExt cx="8451479" cy="3203710"/>
              </a:xfrm>
            </p:grpSpPr>
            <p:grpSp>
              <p:nvGrpSpPr>
                <p:cNvPr id="45" name="グループ化 44">
                  <a:extLst>
                    <a:ext uri="{FF2B5EF4-FFF2-40B4-BE49-F238E27FC236}">
                      <a16:creationId xmlns:a16="http://schemas.microsoft.com/office/drawing/2014/main" id="{A6ED2E99-2A63-D8C9-EBC0-9504D053AC0F}"/>
                    </a:ext>
                  </a:extLst>
                </p:cNvPr>
                <p:cNvGrpSpPr/>
                <p:nvPr/>
              </p:nvGrpSpPr>
              <p:grpSpPr>
                <a:xfrm>
                  <a:off x="1672346" y="3581401"/>
                  <a:ext cx="8451479" cy="3203710"/>
                  <a:chOff x="1178861" y="3591533"/>
                  <a:chExt cx="8451479" cy="3203710"/>
                </a:xfrm>
              </p:grpSpPr>
              <p:pic>
                <p:nvPicPr>
                  <p:cNvPr id="58" name="図 57">
                    <a:extLst>
                      <a:ext uri="{FF2B5EF4-FFF2-40B4-BE49-F238E27FC236}">
                        <a16:creationId xmlns:a16="http://schemas.microsoft.com/office/drawing/2014/main" id="{9C4BD269-47DB-95AE-0F08-615E589B640F}"/>
                      </a:ext>
                    </a:extLst>
                  </p:cNvPr>
                  <p:cNvPicPr/>
                  <p:nvPr/>
                </p:nvPicPr>
                <p:blipFill rotWithShape="1">
                  <a:blip r:embed="rId3">
                    <a:extLst>
                      <a:ext uri="{28A0092B-C50C-407E-A947-70E740481C1C}">
                        <a14:useLocalDpi xmlns:a14="http://schemas.microsoft.com/office/drawing/2010/main" val="0"/>
                      </a:ext>
                    </a:extLst>
                  </a:blip>
                  <a:srcRect r="11369"/>
                  <a:stretch/>
                </p:blipFill>
                <p:spPr bwMode="auto">
                  <a:xfrm>
                    <a:off x="1180184" y="3591533"/>
                    <a:ext cx="8450156" cy="3203710"/>
                  </a:xfrm>
                  <a:prstGeom prst="rect">
                    <a:avLst/>
                  </a:prstGeom>
                  <a:noFill/>
                  <a:ln>
                    <a:noFill/>
                  </a:ln>
                </p:spPr>
              </p:pic>
              <p:sp>
                <p:nvSpPr>
                  <p:cNvPr id="59" name="フローチャート: 処理 58">
                    <a:extLst>
                      <a:ext uri="{FF2B5EF4-FFF2-40B4-BE49-F238E27FC236}">
                        <a16:creationId xmlns:a16="http://schemas.microsoft.com/office/drawing/2014/main" id="{C9B78580-FF17-D8DD-8B87-5D217C91225E}"/>
                      </a:ext>
                    </a:extLst>
                  </p:cNvPr>
                  <p:cNvSpPr/>
                  <p:nvPr/>
                </p:nvSpPr>
                <p:spPr>
                  <a:xfrm>
                    <a:off x="1178861" y="3836186"/>
                    <a:ext cx="1009642" cy="999863"/>
                  </a:xfrm>
                  <a:prstGeom prst="flowChartProcess">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pic>
              <p:nvPicPr>
                <p:cNvPr id="54" name="図 53">
                  <a:extLst>
                    <a:ext uri="{FF2B5EF4-FFF2-40B4-BE49-F238E27FC236}">
                      <a16:creationId xmlns:a16="http://schemas.microsoft.com/office/drawing/2014/main" id="{AC380F79-1246-6D23-ED18-65C7FCA6962F}"/>
                    </a:ext>
                  </a:extLst>
                </p:cNvPr>
                <p:cNvPicPr/>
                <p:nvPr/>
              </p:nvPicPr>
              <p:blipFill rotWithShape="1">
                <a:blip r:embed="rId3">
                  <a:extLst>
                    <a:ext uri="{28A0092B-C50C-407E-A947-70E740481C1C}">
                      <a14:useLocalDpi xmlns:a14="http://schemas.microsoft.com/office/drawing/2010/main" val="0"/>
                    </a:ext>
                  </a:extLst>
                </a:blip>
                <a:srcRect l="2540" t="51081" r="91399" b="31098"/>
                <a:stretch/>
              </p:blipFill>
              <p:spPr bwMode="auto">
                <a:xfrm>
                  <a:off x="3302322" y="4856245"/>
                  <a:ext cx="566623" cy="570937"/>
                </a:xfrm>
                <a:prstGeom prst="rect">
                  <a:avLst/>
                </a:prstGeom>
                <a:noFill/>
                <a:ln>
                  <a:noFill/>
                </a:ln>
              </p:spPr>
            </p:pic>
            <p:sp>
              <p:nvSpPr>
                <p:cNvPr id="57" name="フローチャート: 処理 56">
                  <a:extLst>
                    <a:ext uri="{FF2B5EF4-FFF2-40B4-BE49-F238E27FC236}">
                      <a16:creationId xmlns:a16="http://schemas.microsoft.com/office/drawing/2014/main" id="{0CF806B9-81E7-1473-F025-49A9F1B7613A}"/>
                    </a:ext>
                  </a:extLst>
                </p:cNvPr>
                <p:cNvSpPr/>
                <p:nvPr/>
              </p:nvSpPr>
              <p:spPr>
                <a:xfrm>
                  <a:off x="2505335" y="5296541"/>
                  <a:ext cx="1454146" cy="667038"/>
                </a:xfrm>
                <a:prstGeom prst="flowChartProcess">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40" name="フローチャート: 処理 39">
                <a:extLst>
                  <a:ext uri="{FF2B5EF4-FFF2-40B4-BE49-F238E27FC236}">
                    <a16:creationId xmlns:a16="http://schemas.microsoft.com/office/drawing/2014/main" id="{66011746-EF28-5D87-E05E-97677CFF5A46}"/>
                  </a:ext>
                </a:extLst>
              </p:cNvPr>
              <p:cNvSpPr/>
              <p:nvPr/>
            </p:nvSpPr>
            <p:spPr>
              <a:xfrm>
                <a:off x="824836" y="4797731"/>
                <a:ext cx="689889" cy="812149"/>
              </a:xfrm>
              <a:prstGeom prst="flowChartProcess">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60" name="フローチャート: 処理 59">
              <a:extLst>
                <a:ext uri="{FF2B5EF4-FFF2-40B4-BE49-F238E27FC236}">
                  <a16:creationId xmlns:a16="http://schemas.microsoft.com/office/drawing/2014/main" id="{903C4283-92D7-61DD-1C23-669DD35857E1}"/>
                </a:ext>
              </a:extLst>
            </p:cNvPr>
            <p:cNvSpPr/>
            <p:nvPr/>
          </p:nvSpPr>
          <p:spPr>
            <a:xfrm>
              <a:off x="405200" y="3454546"/>
              <a:ext cx="10665264" cy="3911489"/>
            </a:xfrm>
            <a:prstGeom prst="flowChartProcess">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1" name="正方形/長方形 60">
              <a:extLst>
                <a:ext uri="{FF2B5EF4-FFF2-40B4-BE49-F238E27FC236}">
                  <a16:creationId xmlns:a16="http://schemas.microsoft.com/office/drawing/2014/main" id="{F306EC11-28D6-D046-39FF-A07B8DBFBD53}"/>
                </a:ext>
              </a:extLst>
            </p:cNvPr>
            <p:cNvSpPr/>
            <p:nvPr/>
          </p:nvSpPr>
          <p:spPr>
            <a:xfrm>
              <a:off x="405200" y="3462765"/>
              <a:ext cx="1652042" cy="4026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bg1"/>
                  </a:solidFill>
                </a:rPr>
                <a:t>RO system</a:t>
              </a:r>
              <a:endParaRPr kumimoji="1" lang="ja-JP" altLang="en-US" dirty="0">
                <a:solidFill>
                  <a:schemeClr val="bg1"/>
                </a:solidFill>
              </a:endParaRPr>
            </a:p>
          </p:txBody>
        </p:sp>
        <p:grpSp>
          <p:nvGrpSpPr>
            <p:cNvPr id="62" name="グループ化 61">
              <a:extLst>
                <a:ext uri="{FF2B5EF4-FFF2-40B4-BE49-F238E27FC236}">
                  <a16:creationId xmlns:a16="http://schemas.microsoft.com/office/drawing/2014/main" id="{D8DFC568-CE34-4168-B9DB-C592C21ED5FC}"/>
                </a:ext>
              </a:extLst>
            </p:cNvPr>
            <p:cNvGrpSpPr/>
            <p:nvPr/>
          </p:nvGrpSpPr>
          <p:grpSpPr>
            <a:xfrm>
              <a:off x="8930035" y="5441079"/>
              <a:ext cx="1908108" cy="674203"/>
              <a:chOff x="9178873" y="5267578"/>
              <a:chExt cx="1908108" cy="674203"/>
            </a:xfrm>
          </p:grpSpPr>
          <p:sp>
            <p:nvSpPr>
              <p:cNvPr id="63" name="テキスト ボックス 62">
                <a:extLst>
                  <a:ext uri="{FF2B5EF4-FFF2-40B4-BE49-F238E27FC236}">
                    <a16:creationId xmlns:a16="http://schemas.microsoft.com/office/drawing/2014/main" id="{CA4E1BB7-3EE7-5049-BE37-A120D644AF68}"/>
                  </a:ext>
                </a:extLst>
              </p:cNvPr>
              <p:cNvSpPr txBox="1"/>
              <p:nvPr/>
            </p:nvSpPr>
            <p:spPr>
              <a:xfrm>
                <a:off x="9443582" y="5267578"/>
                <a:ext cx="1643399" cy="338554"/>
              </a:xfrm>
              <a:prstGeom prst="rect">
                <a:avLst/>
              </a:prstGeom>
              <a:noFill/>
            </p:spPr>
            <p:txBody>
              <a:bodyPr wrap="none" rtlCol="0">
                <a:spAutoFit/>
              </a:bodyPr>
              <a:lstStyle/>
              <a:p>
                <a:r>
                  <a:rPr kumimoji="1" lang="en-US" altLang="ja-JP" sz="1600" dirty="0"/>
                  <a:t>measuring point</a:t>
                </a:r>
                <a:endParaRPr kumimoji="1" lang="ja-JP" altLang="en-US" sz="1600" dirty="0"/>
              </a:p>
            </p:txBody>
          </p:sp>
          <p:sp>
            <p:nvSpPr>
              <p:cNvPr id="64" name="フローチャート: 和接合 63">
                <a:extLst>
                  <a:ext uri="{FF2B5EF4-FFF2-40B4-BE49-F238E27FC236}">
                    <a16:creationId xmlns:a16="http://schemas.microsoft.com/office/drawing/2014/main" id="{C672F479-AEF9-93B7-88AD-7699841EAFAD}"/>
                  </a:ext>
                </a:extLst>
              </p:cNvPr>
              <p:cNvSpPr/>
              <p:nvPr/>
            </p:nvSpPr>
            <p:spPr>
              <a:xfrm>
                <a:off x="9178873" y="5319891"/>
                <a:ext cx="264707" cy="264707"/>
              </a:xfrm>
              <a:prstGeom prst="flowChartSummingJunction">
                <a:avLst/>
              </a:prstGeom>
              <a:solidFill>
                <a:schemeClr val="bg1"/>
              </a:solidFill>
              <a:ln w="952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5" name="楕円 64">
                <a:extLst>
                  <a:ext uri="{FF2B5EF4-FFF2-40B4-BE49-F238E27FC236}">
                    <a16:creationId xmlns:a16="http://schemas.microsoft.com/office/drawing/2014/main" id="{AECADCC3-D562-0D1D-6261-6F9376FDC5A5}"/>
                  </a:ext>
                </a:extLst>
              </p:cNvPr>
              <p:cNvSpPr/>
              <p:nvPr/>
            </p:nvSpPr>
            <p:spPr>
              <a:xfrm>
                <a:off x="9190058" y="5684737"/>
                <a:ext cx="242339" cy="242339"/>
              </a:xfrm>
              <a:prstGeom prst="ellipse">
                <a:avLst/>
              </a:prstGeom>
              <a:solidFill>
                <a:schemeClr val="bg1"/>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accent1"/>
                    </a:solidFill>
                  </a:rPr>
                  <a:t>P</a:t>
                </a:r>
                <a:endParaRPr kumimoji="1" lang="ja-JP" altLang="en-US" sz="1400" dirty="0">
                  <a:solidFill>
                    <a:schemeClr val="accent1"/>
                  </a:solidFill>
                </a:endParaRPr>
              </a:p>
            </p:txBody>
          </p:sp>
          <p:sp>
            <p:nvSpPr>
              <p:cNvPr id="66" name="テキスト ボックス 65">
                <a:extLst>
                  <a:ext uri="{FF2B5EF4-FFF2-40B4-BE49-F238E27FC236}">
                    <a16:creationId xmlns:a16="http://schemas.microsoft.com/office/drawing/2014/main" id="{6C024126-6E7F-9934-85AE-8BC598688E8D}"/>
                  </a:ext>
                </a:extLst>
              </p:cNvPr>
              <p:cNvSpPr txBox="1"/>
              <p:nvPr/>
            </p:nvSpPr>
            <p:spPr>
              <a:xfrm>
                <a:off x="9448930" y="5603227"/>
                <a:ext cx="697627" cy="338554"/>
              </a:xfrm>
              <a:prstGeom prst="rect">
                <a:avLst/>
              </a:prstGeom>
              <a:noFill/>
            </p:spPr>
            <p:txBody>
              <a:bodyPr wrap="none" rtlCol="0">
                <a:spAutoFit/>
              </a:bodyPr>
              <a:lstStyle/>
              <a:p>
                <a:r>
                  <a:rPr kumimoji="1" lang="en-US" altLang="ja-JP" sz="1600" dirty="0"/>
                  <a:t>pump</a:t>
                </a:r>
                <a:endParaRPr kumimoji="1" lang="ja-JP" altLang="en-US" sz="1600" dirty="0"/>
              </a:p>
            </p:txBody>
          </p:sp>
        </p:grpSp>
        <p:sp>
          <p:nvSpPr>
            <p:cNvPr id="67" name="正方形/長方形 66">
              <a:extLst>
                <a:ext uri="{FF2B5EF4-FFF2-40B4-BE49-F238E27FC236}">
                  <a16:creationId xmlns:a16="http://schemas.microsoft.com/office/drawing/2014/main" id="{40E0DBCD-B9C0-D02F-2BE2-9F1E62968538}"/>
                </a:ext>
              </a:extLst>
            </p:cNvPr>
            <p:cNvSpPr/>
            <p:nvPr/>
          </p:nvSpPr>
          <p:spPr>
            <a:xfrm>
              <a:off x="5750090" y="4022427"/>
              <a:ext cx="1620000" cy="174171"/>
            </a:xfrm>
            <a:prstGeom prst="rect">
              <a:avLst/>
            </a:prstGeom>
            <a:noFill/>
            <a:ln w="12700">
              <a:solidFill>
                <a:schemeClr val="accent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8" name="正方形/長方形 67">
              <a:extLst>
                <a:ext uri="{FF2B5EF4-FFF2-40B4-BE49-F238E27FC236}">
                  <a16:creationId xmlns:a16="http://schemas.microsoft.com/office/drawing/2014/main" id="{960910AD-0818-03C6-6707-66373CF2E373}"/>
                </a:ext>
              </a:extLst>
            </p:cNvPr>
            <p:cNvSpPr/>
            <p:nvPr/>
          </p:nvSpPr>
          <p:spPr>
            <a:xfrm>
              <a:off x="6407713" y="4997388"/>
              <a:ext cx="1584000" cy="174171"/>
            </a:xfrm>
            <a:prstGeom prst="rect">
              <a:avLst/>
            </a:prstGeom>
            <a:noFill/>
            <a:ln w="12700">
              <a:solidFill>
                <a:schemeClr val="accent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9" name="正方形/長方形 68">
              <a:extLst>
                <a:ext uri="{FF2B5EF4-FFF2-40B4-BE49-F238E27FC236}">
                  <a16:creationId xmlns:a16="http://schemas.microsoft.com/office/drawing/2014/main" id="{DEF2455B-0BF4-F64A-2E6B-A78384CA3D14}"/>
                </a:ext>
              </a:extLst>
            </p:cNvPr>
            <p:cNvSpPr/>
            <p:nvPr/>
          </p:nvSpPr>
          <p:spPr>
            <a:xfrm>
              <a:off x="7051373" y="5954599"/>
              <a:ext cx="1584000" cy="174171"/>
            </a:xfrm>
            <a:prstGeom prst="rect">
              <a:avLst/>
            </a:prstGeom>
            <a:noFill/>
            <a:ln w="12700">
              <a:solidFill>
                <a:schemeClr val="accent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0" name="正方形/長方形 69">
              <a:extLst>
                <a:ext uri="{FF2B5EF4-FFF2-40B4-BE49-F238E27FC236}">
                  <a16:creationId xmlns:a16="http://schemas.microsoft.com/office/drawing/2014/main" id="{69F89693-020C-91FA-37E7-F178C7D0D457}"/>
                </a:ext>
              </a:extLst>
            </p:cNvPr>
            <p:cNvSpPr/>
            <p:nvPr/>
          </p:nvSpPr>
          <p:spPr>
            <a:xfrm>
              <a:off x="7851885" y="3996788"/>
              <a:ext cx="1800000" cy="174171"/>
            </a:xfrm>
            <a:prstGeom prst="rect">
              <a:avLst/>
            </a:prstGeom>
            <a:noFill/>
            <a:ln w="12700">
              <a:solidFill>
                <a:schemeClr val="accent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1" name="テキスト ボックス 70">
              <a:extLst>
                <a:ext uri="{FF2B5EF4-FFF2-40B4-BE49-F238E27FC236}">
                  <a16:creationId xmlns:a16="http://schemas.microsoft.com/office/drawing/2014/main" id="{25F29FC1-1E2B-4539-B375-17A403852E86}"/>
                </a:ext>
              </a:extLst>
            </p:cNvPr>
            <p:cNvSpPr txBox="1"/>
            <p:nvPr/>
          </p:nvSpPr>
          <p:spPr>
            <a:xfrm>
              <a:off x="4919292" y="3919599"/>
              <a:ext cx="830798" cy="276999"/>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wrap="square" rtlCol="0">
              <a:spAutoFit/>
            </a:bodyPr>
            <a:lstStyle/>
            <a:p>
              <a:r>
                <a:rPr kumimoji="1" lang="en-US" altLang="ja-JP" sz="1200" dirty="0"/>
                <a:t>Target</a:t>
              </a:r>
              <a:r>
                <a:rPr kumimoji="1" lang="ja-JP" altLang="en-US" sz="1200" dirty="0"/>
                <a:t>①</a:t>
              </a:r>
            </a:p>
          </p:txBody>
        </p:sp>
        <p:sp>
          <p:nvSpPr>
            <p:cNvPr id="72" name="テキスト ボックス 71">
              <a:extLst>
                <a:ext uri="{FF2B5EF4-FFF2-40B4-BE49-F238E27FC236}">
                  <a16:creationId xmlns:a16="http://schemas.microsoft.com/office/drawing/2014/main" id="{28CE0ECE-8D71-0F56-002F-4F493E0C806D}"/>
                </a:ext>
              </a:extLst>
            </p:cNvPr>
            <p:cNvSpPr txBox="1"/>
            <p:nvPr/>
          </p:nvSpPr>
          <p:spPr>
            <a:xfrm>
              <a:off x="5576110" y="4894560"/>
              <a:ext cx="830797" cy="276999"/>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wrap="square" rtlCol="0">
              <a:spAutoFit/>
            </a:bodyPr>
            <a:lstStyle/>
            <a:p>
              <a:r>
                <a:rPr kumimoji="1" lang="en-US" altLang="ja-JP" sz="1200" dirty="0"/>
                <a:t>Target</a:t>
              </a:r>
              <a:r>
                <a:rPr kumimoji="1" lang="ja-JP" altLang="en-US" sz="1200" dirty="0"/>
                <a:t>②</a:t>
              </a:r>
            </a:p>
          </p:txBody>
        </p:sp>
        <p:sp>
          <p:nvSpPr>
            <p:cNvPr id="73" name="テキスト ボックス 72">
              <a:extLst>
                <a:ext uri="{FF2B5EF4-FFF2-40B4-BE49-F238E27FC236}">
                  <a16:creationId xmlns:a16="http://schemas.microsoft.com/office/drawing/2014/main" id="{2B9C5F05-239F-913D-4570-7965F8E0E48C}"/>
                </a:ext>
              </a:extLst>
            </p:cNvPr>
            <p:cNvSpPr txBox="1"/>
            <p:nvPr/>
          </p:nvSpPr>
          <p:spPr>
            <a:xfrm>
              <a:off x="6220577" y="5849891"/>
              <a:ext cx="830797" cy="276999"/>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wrap="square" rtlCol="0">
              <a:spAutoFit/>
            </a:bodyPr>
            <a:lstStyle/>
            <a:p>
              <a:r>
                <a:rPr kumimoji="1" lang="en-US" altLang="ja-JP" sz="1200" dirty="0"/>
                <a:t>Target</a:t>
              </a:r>
              <a:r>
                <a:rPr kumimoji="1" lang="ja-JP" altLang="en-US" sz="1200" dirty="0"/>
                <a:t>③</a:t>
              </a:r>
            </a:p>
          </p:txBody>
        </p:sp>
        <p:sp>
          <p:nvSpPr>
            <p:cNvPr id="74" name="テキスト ボックス 73">
              <a:extLst>
                <a:ext uri="{FF2B5EF4-FFF2-40B4-BE49-F238E27FC236}">
                  <a16:creationId xmlns:a16="http://schemas.microsoft.com/office/drawing/2014/main" id="{60CC5153-E9C1-870B-91EE-2C95403DDA15}"/>
                </a:ext>
              </a:extLst>
            </p:cNvPr>
            <p:cNvSpPr txBox="1"/>
            <p:nvPr/>
          </p:nvSpPr>
          <p:spPr>
            <a:xfrm>
              <a:off x="7851885" y="3719789"/>
              <a:ext cx="765531" cy="276999"/>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wrap="none" rtlCol="0">
              <a:spAutoFit/>
            </a:bodyPr>
            <a:lstStyle/>
            <a:p>
              <a:r>
                <a:rPr kumimoji="1" lang="en-US" altLang="ja-JP" sz="1200" dirty="0"/>
                <a:t>Target</a:t>
              </a:r>
              <a:r>
                <a:rPr kumimoji="1" lang="ja-JP" altLang="en-US" sz="1200" dirty="0"/>
                <a:t>④</a:t>
              </a:r>
            </a:p>
          </p:txBody>
        </p:sp>
      </p:grpSp>
      <p:sp>
        <p:nvSpPr>
          <p:cNvPr id="79" name="テキスト ボックス 78">
            <a:extLst>
              <a:ext uri="{FF2B5EF4-FFF2-40B4-BE49-F238E27FC236}">
                <a16:creationId xmlns:a16="http://schemas.microsoft.com/office/drawing/2014/main" id="{2BD4DBB8-66E6-7787-C003-927FEBF0278E}"/>
              </a:ext>
            </a:extLst>
          </p:cNvPr>
          <p:cNvSpPr txBox="1"/>
          <p:nvPr/>
        </p:nvSpPr>
        <p:spPr>
          <a:xfrm>
            <a:off x="819859" y="6055897"/>
            <a:ext cx="3692736" cy="646331"/>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rtlCol="0">
            <a:spAutoFit/>
          </a:bodyPr>
          <a:lstStyle/>
          <a:p>
            <a:r>
              <a:rPr lang="en-US" altLang="ja-JP" b="0" dirty="0"/>
              <a:t>RO Permeate Water Quality Prediction targets are </a:t>
            </a:r>
            <a:r>
              <a:rPr kumimoji="1" lang="en-US" altLang="ja-JP" dirty="0"/>
              <a:t>Target</a:t>
            </a:r>
            <a:r>
              <a:rPr kumimoji="1" lang="ja-JP" altLang="en-US" dirty="0"/>
              <a:t>①</a:t>
            </a:r>
            <a:r>
              <a:rPr kumimoji="1" lang="en-US" altLang="ja-JP" dirty="0"/>
              <a:t>~</a:t>
            </a:r>
            <a:r>
              <a:rPr kumimoji="1" lang="ja-JP" altLang="en-US" dirty="0"/>
              <a:t>④</a:t>
            </a:r>
          </a:p>
        </p:txBody>
      </p:sp>
    </p:spTree>
    <p:extLst>
      <p:ext uri="{BB962C8B-B14F-4D97-AF65-F5344CB8AC3E}">
        <p14:creationId xmlns:p14="http://schemas.microsoft.com/office/powerpoint/2010/main" val="3511670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正方形/長方形 7">
            <a:extLst>
              <a:ext uri="{FF2B5EF4-FFF2-40B4-BE49-F238E27FC236}">
                <a16:creationId xmlns:a16="http://schemas.microsoft.com/office/drawing/2014/main" id="{17EB4AE0-B768-9AAE-DF21-07CE291077CD}"/>
              </a:ext>
            </a:extLst>
          </p:cNvPr>
          <p:cNvSpPr/>
          <p:nvPr/>
        </p:nvSpPr>
        <p:spPr>
          <a:xfrm>
            <a:off x="116114" y="6170224"/>
            <a:ext cx="11891667" cy="6638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 name="スライド番号プレースホルダー 2">
            <a:extLst>
              <a:ext uri="{FF2B5EF4-FFF2-40B4-BE49-F238E27FC236}">
                <a16:creationId xmlns:a16="http://schemas.microsoft.com/office/drawing/2014/main" id="{578E07B0-052C-FCF0-2F3B-E107A2948582}"/>
              </a:ext>
            </a:extLst>
          </p:cNvPr>
          <p:cNvSpPr>
            <a:spLocks noGrp="1"/>
          </p:cNvSpPr>
          <p:nvPr>
            <p:ph type="sldNum" sz="quarter" idx="10"/>
          </p:nvPr>
        </p:nvSpPr>
        <p:spPr/>
        <p:txBody>
          <a:bodyPr/>
          <a:lstStyle/>
          <a:p>
            <a:fld id="{584EAAFE-CFE5-40AD-8E95-5BFF290DC5CF}" type="slidenum">
              <a:rPr kumimoji="1" lang="ja-JP" altLang="en-US" smtClean="0"/>
              <a:pPr/>
              <a:t>6</a:t>
            </a:fld>
            <a:endParaRPr kumimoji="1" lang="ja-JP" altLang="en-US"/>
          </a:p>
        </p:txBody>
      </p:sp>
      <p:sp>
        <p:nvSpPr>
          <p:cNvPr id="4" name="テキスト プレースホルダー 3">
            <a:extLst>
              <a:ext uri="{FF2B5EF4-FFF2-40B4-BE49-F238E27FC236}">
                <a16:creationId xmlns:a16="http://schemas.microsoft.com/office/drawing/2014/main" id="{0481F69D-8376-C4F5-1409-96017F79CBAE}"/>
              </a:ext>
            </a:extLst>
          </p:cNvPr>
          <p:cNvSpPr>
            <a:spLocks noGrp="1"/>
          </p:cNvSpPr>
          <p:nvPr>
            <p:ph type="body" sz="quarter" idx="11"/>
          </p:nvPr>
        </p:nvSpPr>
        <p:spPr>
          <a:xfrm>
            <a:off x="517055" y="953739"/>
            <a:ext cx="11341887" cy="539860"/>
          </a:xfrm>
        </p:spPr>
        <p:txBody>
          <a:bodyPr/>
          <a:lstStyle/>
          <a:p>
            <a:r>
              <a:rPr kumimoji="1" lang="en-US" altLang="ja-JP" b="0" dirty="0"/>
              <a:t>We use the Multiple Linear Regression Model and the following variables:</a:t>
            </a:r>
            <a:endParaRPr lang="en-US" altLang="ja-JP" dirty="0">
              <a:solidFill>
                <a:prstClr val="black"/>
              </a:solidFill>
              <a:latin typeface="Arial"/>
              <a:ea typeface="Meiryo UI"/>
            </a:endParaRPr>
          </a:p>
          <a:p>
            <a:pPr marL="0" marR="0" lvl="0" indent="0" algn="l" defTabSz="914400" rtl="0" eaLnBrk="1" fontAlgn="auto" latinLnBrk="0" hangingPunct="1">
              <a:lnSpc>
                <a:spcPct val="90000"/>
              </a:lnSpc>
              <a:spcBef>
                <a:spcPts val="1000"/>
              </a:spcBef>
              <a:spcAft>
                <a:spcPts val="0"/>
              </a:spcAft>
              <a:buClr>
                <a:srgbClr val="00316C"/>
              </a:buClr>
              <a:buSzTx/>
              <a:buNone/>
              <a:tabLst/>
              <a:defRPr/>
            </a:pPr>
            <a:endParaRPr kumimoji="1" lang="en-US" altLang="ja-JP" b="1" i="0" u="none" strike="noStrike" kern="1200" cap="none" spc="0" normalizeH="0" baseline="0" noProof="0" dirty="0">
              <a:ln>
                <a:noFill/>
              </a:ln>
              <a:solidFill>
                <a:prstClr val="black"/>
              </a:solidFill>
              <a:effectLst/>
              <a:uLnTx/>
              <a:uFillTx/>
              <a:latin typeface="Arial"/>
              <a:ea typeface="Meiryo UI"/>
              <a:cs typeface="+mn-cs"/>
            </a:endParaRPr>
          </a:p>
          <a:p>
            <a:pPr marL="0" indent="0">
              <a:buNone/>
            </a:pPr>
            <a:endParaRPr kumimoji="1" lang="en-US" altLang="ja-JP" dirty="0"/>
          </a:p>
          <a:p>
            <a:endParaRPr kumimoji="1" lang="en-US" altLang="ja-JP" dirty="0"/>
          </a:p>
          <a:p>
            <a:endParaRPr kumimoji="1" lang="ja-JP" altLang="en-US" dirty="0"/>
          </a:p>
        </p:txBody>
      </p:sp>
      <p:graphicFrame>
        <p:nvGraphicFramePr>
          <p:cNvPr id="7" name="表 6">
            <a:extLst>
              <a:ext uri="{FF2B5EF4-FFF2-40B4-BE49-F238E27FC236}">
                <a16:creationId xmlns:a16="http://schemas.microsoft.com/office/drawing/2014/main" id="{2435E577-A1CF-F172-DC6E-F6809D7167FA}"/>
              </a:ext>
            </a:extLst>
          </p:cNvPr>
          <p:cNvGraphicFramePr>
            <a:graphicFrameLocks noGrp="1"/>
          </p:cNvGraphicFramePr>
          <p:nvPr>
            <p:extLst>
              <p:ext uri="{D42A27DB-BD31-4B8C-83A1-F6EECF244321}">
                <p14:modId xmlns:p14="http://schemas.microsoft.com/office/powerpoint/2010/main" val="510170409"/>
              </p:ext>
            </p:extLst>
          </p:nvPr>
        </p:nvGraphicFramePr>
        <p:xfrm>
          <a:off x="571983" y="1461178"/>
          <a:ext cx="11213618" cy="4913610"/>
        </p:xfrm>
        <a:graphic>
          <a:graphicData uri="http://schemas.openxmlformats.org/drawingml/2006/table">
            <a:tbl>
              <a:tblPr firstRow="1" firstCol="1" bandRow="1">
                <a:tableStyleId>{5C22544A-7EE6-4342-B048-85BDC9FD1C3A}</a:tableStyleId>
              </a:tblPr>
              <a:tblGrid>
                <a:gridCol w="2950150">
                  <a:extLst>
                    <a:ext uri="{9D8B030D-6E8A-4147-A177-3AD203B41FA5}">
                      <a16:colId xmlns:a16="http://schemas.microsoft.com/office/drawing/2014/main" val="1842417525"/>
                    </a:ext>
                  </a:extLst>
                </a:gridCol>
                <a:gridCol w="2065867">
                  <a:extLst>
                    <a:ext uri="{9D8B030D-6E8A-4147-A177-3AD203B41FA5}">
                      <a16:colId xmlns:a16="http://schemas.microsoft.com/office/drawing/2014/main" val="3728738070"/>
                    </a:ext>
                  </a:extLst>
                </a:gridCol>
                <a:gridCol w="2065867">
                  <a:extLst>
                    <a:ext uri="{9D8B030D-6E8A-4147-A177-3AD203B41FA5}">
                      <a16:colId xmlns:a16="http://schemas.microsoft.com/office/drawing/2014/main" val="2861237401"/>
                    </a:ext>
                  </a:extLst>
                </a:gridCol>
                <a:gridCol w="2065867">
                  <a:extLst>
                    <a:ext uri="{9D8B030D-6E8A-4147-A177-3AD203B41FA5}">
                      <a16:colId xmlns:a16="http://schemas.microsoft.com/office/drawing/2014/main" val="879426180"/>
                    </a:ext>
                  </a:extLst>
                </a:gridCol>
                <a:gridCol w="2065867">
                  <a:extLst>
                    <a:ext uri="{9D8B030D-6E8A-4147-A177-3AD203B41FA5}">
                      <a16:colId xmlns:a16="http://schemas.microsoft.com/office/drawing/2014/main" val="2624475839"/>
                    </a:ext>
                  </a:extLst>
                </a:gridCol>
              </a:tblGrid>
              <a:tr h="439545">
                <a:tc>
                  <a:txBody>
                    <a:bodyPr/>
                    <a:lstStyle/>
                    <a:p>
                      <a:pPr algn="ctr">
                        <a:spcAft>
                          <a:spcPts val="600"/>
                        </a:spcAft>
                      </a:pPr>
                      <a:r>
                        <a:rPr lang="en-US" altLang="ja-JP" sz="1800" b="1" dirty="0">
                          <a:solidFill>
                            <a:srgbClr val="FFFFFF"/>
                          </a:solidFill>
                          <a:effectLst/>
                        </a:rPr>
                        <a:t>Target number</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tc>
                  <a:txBody>
                    <a:bodyPr/>
                    <a:lstStyle/>
                    <a:p>
                      <a:pPr algn="ctr">
                        <a:spcAft>
                          <a:spcPts val="600"/>
                        </a:spcAft>
                      </a:pPr>
                      <a:r>
                        <a:rPr lang="en-US" altLang="ja-JP" sz="1800" b="1" dirty="0">
                          <a:solidFill>
                            <a:srgbClr val="FFFFFF"/>
                          </a:solidFill>
                          <a:effectLst/>
                        </a:rPr>
                        <a:t>Target</a:t>
                      </a:r>
                      <a:r>
                        <a:rPr lang="ja-JP" altLang="en-US" sz="1800" b="1" dirty="0">
                          <a:solidFill>
                            <a:srgbClr val="FFFFFF"/>
                          </a:solidFill>
                          <a:effectLst/>
                        </a:rPr>
                        <a:t>①</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tc>
                  <a:txBody>
                    <a:bodyPr/>
                    <a:lstStyle/>
                    <a:p>
                      <a:pPr algn="ctr">
                        <a:spcAft>
                          <a:spcPts val="600"/>
                        </a:spcAft>
                      </a:pPr>
                      <a:r>
                        <a:rPr lang="en-US" altLang="ja-JP" sz="1800" b="1" dirty="0">
                          <a:solidFill>
                            <a:srgbClr val="FFFFFF"/>
                          </a:solidFill>
                          <a:effectLst/>
                        </a:rPr>
                        <a:t>Target</a:t>
                      </a:r>
                      <a:r>
                        <a:rPr lang="ja-JP" altLang="en-US" sz="1800" b="1" dirty="0">
                          <a:solidFill>
                            <a:srgbClr val="FFFFFF"/>
                          </a:solidFill>
                          <a:effectLst/>
                        </a:rPr>
                        <a:t>②</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tc>
                  <a:txBody>
                    <a:bodyPr/>
                    <a:lstStyle/>
                    <a:p>
                      <a:pPr algn="ctr">
                        <a:spcAft>
                          <a:spcPts val="600"/>
                        </a:spcAft>
                      </a:pPr>
                      <a:r>
                        <a:rPr lang="en-US" altLang="ja-JP" sz="1800" b="1" dirty="0">
                          <a:solidFill>
                            <a:srgbClr val="FFFFFF"/>
                          </a:solidFill>
                          <a:effectLst/>
                        </a:rPr>
                        <a:t>Target</a:t>
                      </a:r>
                      <a:r>
                        <a:rPr lang="ja-JP" altLang="en-US" sz="1800" b="1" dirty="0">
                          <a:solidFill>
                            <a:srgbClr val="FFFFFF"/>
                          </a:solidFill>
                          <a:effectLst/>
                        </a:rPr>
                        <a:t>③</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tc>
                  <a:txBody>
                    <a:bodyPr/>
                    <a:lstStyle/>
                    <a:p>
                      <a:pPr algn="ctr">
                        <a:spcAft>
                          <a:spcPts val="600"/>
                        </a:spcAft>
                      </a:pPr>
                      <a:r>
                        <a:rPr lang="en-US" altLang="ja-JP" sz="1800" b="1" dirty="0">
                          <a:solidFill>
                            <a:srgbClr val="FFFFFF"/>
                          </a:solidFill>
                          <a:effectLst/>
                        </a:rPr>
                        <a:t>Target</a:t>
                      </a:r>
                      <a:r>
                        <a:rPr lang="ja-JP" altLang="en-US" sz="1800" b="1" dirty="0">
                          <a:solidFill>
                            <a:srgbClr val="FFFFFF"/>
                          </a:solidFill>
                          <a:effectLst/>
                        </a:rPr>
                        <a:t>④</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2441092412"/>
                  </a:ext>
                </a:extLst>
              </a:tr>
              <a:tr h="616449">
                <a:tc>
                  <a:txBody>
                    <a:bodyPr/>
                    <a:lstStyle/>
                    <a:p>
                      <a:pPr algn="ctr">
                        <a:spcAft>
                          <a:spcPts val="600"/>
                        </a:spcAft>
                      </a:pP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lnTlToBr w="12700" cap="flat" cmpd="sng" algn="ctr">
                      <a:solidFill>
                        <a:schemeClr val="bg1"/>
                      </a:solidFill>
                      <a:prstDash val="solid"/>
                      <a:round/>
                      <a:headEnd type="none" w="med" len="med"/>
                      <a:tailEnd type="none" w="med" len="med"/>
                    </a:lnTlToBr>
                  </a:tcPr>
                </a:tc>
                <a:tc>
                  <a:txBody>
                    <a:bodyPr/>
                    <a:lstStyle/>
                    <a:p>
                      <a:pPr algn="ctr">
                        <a:spcAft>
                          <a:spcPts val="600"/>
                        </a:spcAft>
                      </a:pPr>
                      <a:r>
                        <a:rPr lang="en-US" sz="1800" b="1" dirty="0">
                          <a:solidFill>
                            <a:srgbClr val="FFFFFF"/>
                          </a:solidFill>
                          <a:effectLst/>
                        </a:rPr>
                        <a:t>Stage1</a:t>
                      </a:r>
                      <a:br>
                        <a:rPr lang="en-US" sz="1800" b="1" dirty="0">
                          <a:solidFill>
                            <a:srgbClr val="FFFFFF"/>
                          </a:solidFill>
                          <a:effectLst/>
                        </a:rPr>
                      </a:br>
                      <a:r>
                        <a:rPr lang="en-US" sz="1800" b="1" dirty="0">
                          <a:solidFill>
                            <a:srgbClr val="FFFFFF"/>
                          </a:solidFill>
                          <a:effectLst/>
                        </a:rPr>
                        <a:t>Permeate EC</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solidFill>
                      <a:schemeClr val="accent1"/>
                    </a:solidFill>
                  </a:tcPr>
                </a:tc>
                <a:tc>
                  <a:txBody>
                    <a:bodyPr/>
                    <a:lstStyle/>
                    <a:p>
                      <a:pPr algn="ctr">
                        <a:spcAft>
                          <a:spcPts val="600"/>
                        </a:spcAft>
                      </a:pPr>
                      <a:r>
                        <a:rPr lang="en-US" sz="1800" b="1" dirty="0">
                          <a:solidFill>
                            <a:srgbClr val="FFFFFF"/>
                          </a:solidFill>
                          <a:effectLst/>
                        </a:rPr>
                        <a:t>Stage2</a:t>
                      </a:r>
                      <a:br>
                        <a:rPr lang="en-US" sz="1800" b="1" dirty="0">
                          <a:solidFill>
                            <a:srgbClr val="FFFFFF"/>
                          </a:solidFill>
                          <a:effectLst/>
                        </a:rPr>
                      </a:br>
                      <a:r>
                        <a:rPr lang="en-US" sz="1800" b="1" dirty="0">
                          <a:solidFill>
                            <a:srgbClr val="FFFFFF"/>
                          </a:solidFill>
                          <a:effectLst/>
                        </a:rPr>
                        <a:t>Permeate EC</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solidFill>
                      <a:schemeClr val="accent1"/>
                    </a:solidFill>
                  </a:tcPr>
                </a:tc>
                <a:tc>
                  <a:txBody>
                    <a:bodyPr/>
                    <a:lstStyle/>
                    <a:p>
                      <a:pPr algn="ctr">
                        <a:spcAft>
                          <a:spcPts val="600"/>
                        </a:spcAft>
                      </a:pPr>
                      <a:r>
                        <a:rPr lang="en-US" sz="1800" b="1" dirty="0">
                          <a:solidFill>
                            <a:srgbClr val="FFFFFF"/>
                          </a:solidFill>
                          <a:effectLst/>
                        </a:rPr>
                        <a:t>Stage3 </a:t>
                      </a:r>
                      <a:br>
                        <a:rPr lang="en-US" sz="1800" b="1" dirty="0">
                          <a:solidFill>
                            <a:srgbClr val="FFFFFF"/>
                          </a:solidFill>
                          <a:effectLst/>
                        </a:rPr>
                      </a:br>
                      <a:r>
                        <a:rPr lang="en-US" sz="1800" b="1" dirty="0">
                          <a:solidFill>
                            <a:srgbClr val="FFFFFF"/>
                          </a:solidFill>
                          <a:effectLst/>
                        </a:rPr>
                        <a:t>Permeate EC</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solidFill>
                      <a:schemeClr val="accent1"/>
                    </a:solidFill>
                  </a:tcPr>
                </a:tc>
                <a:tc>
                  <a:txBody>
                    <a:bodyPr/>
                    <a:lstStyle/>
                    <a:p>
                      <a:pPr algn="ctr">
                        <a:spcAft>
                          <a:spcPts val="600"/>
                        </a:spcAft>
                      </a:pPr>
                      <a:r>
                        <a:rPr lang="en-US" sz="1800" b="1" dirty="0">
                          <a:solidFill>
                            <a:srgbClr val="FFFFFF"/>
                          </a:solidFill>
                          <a:effectLst/>
                        </a:rPr>
                        <a:t>Permeate</a:t>
                      </a:r>
                      <a:br>
                        <a:rPr lang="en-US" sz="1800" b="1" dirty="0">
                          <a:solidFill>
                            <a:srgbClr val="FFFFFF"/>
                          </a:solidFill>
                          <a:effectLst/>
                        </a:rPr>
                      </a:br>
                      <a:r>
                        <a:rPr lang="en-US" sz="1800" b="1" dirty="0">
                          <a:solidFill>
                            <a:srgbClr val="FFFFFF"/>
                          </a:solidFill>
                          <a:effectLst/>
                        </a:rPr>
                        <a:t>TOC</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solidFill>
                      <a:schemeClr val="accent1"/>
                    </a:solidFill>
                  </a:tcPr>
                </a:tc>
                <a:extLst>
                  <a:ext uri="{0D108BD9-81ED-4DB2-BD59-A6C34878D82A}">
                    <a16:rowId xmlns:a16="http://schemas.microsoft.com/office/drawing/2014/main" val="3449905667"/>
                  </a:ext>
                </a:extLst>
              </a:tr>
              <a:tr h="321468">
                <a:tc>
                  <a:txBody>
                    <a:bodyPr/>
                    <a:lstStyle/>
                    <a:p>
                      <a:pPr>
                        <a:spcAft>
                          <a:spcPts val="600"/>
                        </a:spcAft>
                      </a:pPr>
                      <a:r>
                        <a:rPr lang="en-US" sz="1600" dirty="0">
                          <a:effectLst/>
                        </a:rPr>
                        <a:t>RO Stage 1 Feed Pressure</a:t>
                      </a:r>
                      <a:endParaRPr lang="ja-JP" sz="16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tc>
                  <a:txBody>
                    <a:bodyPr/>
                    <a:lstStyle/>
                    <a:p>
                      <a:pPr algn="ctr">
                        <a:spcAft>
                          <a:spcPts val="600"/>
                        </a:spcAft>
                      </a:pPr>
                      <a:r>
                        <a:rPr lang="en-US" sz="1600" dirty="0">
                          <a:solidFill>
                            <a:srgbClr val="000000"/>
                          </a:solidFill>
                          <a:effectLst/>
                        </a:rPr>
                        <a:t>X</a:t>
                      </a:r>
                      <a:endParaRPr lang="ja-JP" sz="16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tc>
                  <a:txBody>
                    <a:bodyPr/>
                    <a:lstStyle/>
                    <a:p>
                      <a:pPr algn="ctr">
                        <a:spcAft>
                          <a:spcPts val="600"/>
                        </a:spcAft>
                      </a:pPr>
                      <a:r>
                        <a:rPr lang="en-US" sz="1600" dirty="0">
                          <a:solidFill>
                            <a:srgbClr val="000000"/>
                          </a:solidFill>
                          <a:effectLst/>
                        </a:rPr>
                        <a:t> </a:t>
                      </a:r>
                      <a:endParaRPr lang="ja-JP" sz="16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tc>
                  <a:txBody>
                    <a:bodyPr/>
                    <a:lstStyle/>
                    <a:p>
                      <a:pPr algn="ctr">
                        <a:spcAft>
                          <a:spcPts val="600"/>
                        </a:spcAft>
                      </a:pPr>
                      <a:r>
                        <a:rPr lang="en-US" sz="1600">
                          <a:solidFill>
                            <a:srgbClr val="000000"/>
                          </a:solidFill>
                          <a:effectLst/>
                        </a:rPr>
                        <a:t> </a:t>
                      </a:r>
                      <a:endParaRPr lang="ja-JP" sz="160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tc>
                  <a:txBody>
                    <a:bodyPr/>
                    <a:lstStyle/>
                    <a:p>
                      <a:pPr algn="ctr">
                        <a:spcAft>
                          <a:spcPts val="600"/>
                        </a:spcAft>
                      </a:pPr>
                      <a:r>
                        <a:rPr lang="en-US" sz="1600" dirty="0">
                          <a:solidFill>
                            <a:srgbClr val="000000"/>
                          </a:solidFill>
                          <a:effectLst/>
                        </a:rPr>
                        <a:t>X</a:t>
                      </a:r>
                      <a:endParaRPr lang="ja-JP" sz="16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1890137288"/>
                  </a:ext>
                </a:extLst>
              </a:tr>
              <a:tr h="321468">
                <a:tc>
                  <a:txBody>
                    <a:bodyPr/>
                    <a:lstStyle/>
                    <a:p>
                      <a:pPr>
                        <a:spcAft>
                          <a:spcPts val="600"/>
                        </a:spcAft>
                      </a:pPr>
                      <a:r>
                        <a:rPr lang="en-US" sz="1600" dirty="0">
                          <a:effectLst/>
                        </a:rPr>
                        <a:t>RO Feed EC</a:t>
                      </a:r>
                      <a:endParaRPr lang="ja-JP" sz="16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tc>
                  <a:txBody>
                    <a:bodyPr/>
                    <a:lstStyle/>
                    <a:p>
                      <a:pPr algn="ctr">
                        <a:spcAft>
                          <a:spcPts val="600"/>
                        </a:spcAft>
                      </a:pPr>
                      <a:r>
                        <a:rPr lang="en-US" sz="1600" dirty="0">
                          <a:solidFill>
                            <a:srgbClr val="000000"/>
                          </a:solidFill>
                          <a:effectLst/>
                        </a:rPr>
                        <a:t>X</a:t>
                      </a:r>
                      <a:endParaRPr lang="ja-JP" sz="16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tc>
                  <a:txBody>
                    <a:bodyPr/>
                    <a:lstStyle/>
                    <a:p>
                      <a:pPr algn="ctr">
                        <a:spcAft>
                          <a:spcPts val="600"/>
                        </a:spcAft>
                      </a:pPr>
                      <a:r>
                        <a:rPr lang="en-US" sz="1600" dirty="0">
                          <a:solidFill>
                            <a:srgbClr val="000000"/>
                          </a:solidFill>
                          <a:effectLst/>
                        </a:rPr>
                        <a:t> </a:t>
                      </a:r>
                      <a:endParaRPr lang="ja-JP" sz="16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tc>
                  <a:txBody>
                    <a:bodyPr/>
                    <a:lstStyle/>
                    <a:p>
                      <a:pPr algn="ctr">
                        <a:spcAft>
                          <a:spcPts val="600"/>
                        </a:spcAft>
                      </a:pPr>
                      <a:r>
                        <a:rPr lang="en-US" sz="1600">
                          <a:solidFill>
                            <a:srgbClr val="000000"/>
                          </a:solidFill>
                          <a:effectLst/>
                        </a:rPr>
                        <a:t> </a:t>
                      </a:r>
                      <a:endParaRPr lang="ja-JP" sz="160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tc>
                  <a:txBody>
                    <a:bodyPr/>
                    <a:lstStyle/>
                    <a:p>
                      <a:pPr algn="ctr">
                        <a:spcAft>
                          <a:spcPts val="600"/>
                        </a:spcAft>
                      </a:pPr>
                      <a:r>
                        <a:rPr lang="en-US" sz="1600" dirty="0">
                          <a:solidFill>
                            <a:srgbClr val="000000"/>
                          </a:solidFill>
                          <a:effectLst/>
                        </a:rPr>
                        <a:t>X</a:t>
                      </a:r>
                      <a:endParaRPr lang="ja-JP" sz="16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213106337"/>
                  </a:ext>
                </a:extLst>
              </a:tr>
              <a:tr h="321468">
                <a:tc>
                  <a:txBody>
                    <a:bodyPr/>
                    <a:lstStyle/>
                    <a:p>
                      <a:pPr>
                        <a:spcAft>
                          <a:spcPts val="600"/>
                        </a:spcAft>
                      </a:pPr>
                      <a:r>
                        <a:rPr lang="en-US" sz="1600" dirty="0">
                          <a:effectLst/>
                        </a:rPr>
                        <a:t>RO Feed Flow*</a:t>
                      </a:r>
                      <a:endParaRPr lang="ja-JP" sz="16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tc>
                  <a:txBody>
                    <a:bodyPr/>
                    <a:lstStyle/>
                    <a:p>
                      <a:pPr algn="ctr">
                        <a:spcAft>
                          <a:spcPts val="600"/>
                        </a:spcAft>
                      </a:pPr>
                      <a:r>
                        <a:rPr lang="en-US" sz="1600" dirty="0">
                          <a:solidFill>
                            <a:srgbClr val="000000"/>
                          </a:solidFill>
                          <a:effectLst/>
                        </a:rPr>
                        <a:t>X</a:t>
                      </a:r>
                      <a:endParaRPr lang="ja-JP" sz="16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tc>
                  <a:txBody>
                    <a:bodyPr/>
                    <a:lstStyle/>
                    <a:p>
                      <a:pPr algn="ctr">
                        <a:spcAft>
                          <a:spcPts val="600"/>
                        </a:spcAft>
                      </a:pPr>
                      <a:r>
                        <a:rPr lang="en-US" sz="1600" dirty="0">
                          <a:solidFill>
                            <a:srgbClr val="000000"/>
                          </a:solidFill>
                          <a:effectLst/>
                        </a:rPr>
                        <a:t> </a:t>
                      </a:r>
                      <a:endParaRPr lang="ja-JP" sz="16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tc>
                  <a:txBody>
                    <a:bodyPr/>
                    <a:lstStyle/>
                    <a:p>
                      <a:pPr algn="ctr">
                        <a:spcAft>
                          <a:spcPts val="600"/>
                        </a:spcAft>
                      </a:pPr>
                      <a:r>
                        <a:rPr lang="en-US" sz="1600">
                          <a:solidFill>
                            <a:srgbClr val="000000"/>
                          </a:solidFill>
                          <a:effectLst/>
                        </a:rPr>
                        <a:t> </a:t>
                      </a:r>
                      <a:endParaRPr lang="ja-JP" sz="160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tc>
                  <a:txBody>
                    <a:bodyPr/>
                    <a:lstStyle/>
                    <a:p>
                      <a:pPr algn="ctr">
                        <a:spcAft>
                          <a:spcPts val="600"/>
                        </a:spcAft>
                      </a:pPr>
                      <a:r>
                        <a:rPr lang="en-US" sz="1600" dirty="0">
                          <a:solidFill>
                            <a:srgbClr val="000000"/>
                          </a:solidFill>
                          <a:effectLst/>
                        </a:rPr>
                        <a:t>X</a:t>
                      </a:r>
                      <a:endParaRPr lang="ja-JP" sz="16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1186525232"/>
                  </a:ext>
                </a:extLst>
              </a:tr>
              <a:tr h="321468">
                <a:tc>
                  <a:txBody>
                    <a:bodyPr/>
                    <a:lstStyle/>
                    <a:p>
                      <a:pPr>
                        <a:spcAft>
                          <a:spcPts val="600"/>
                        </a:spcAft>
                      </a:pPr>
                      <a:r>
                        <a:rPr lang="en-US" sz="1600" dirty="0">
                          <a:effectLst/>
                        </a:rPr>
                        <a:t>RO Feed Temperature</a:t>
                      </a:r>
                      <a:endParaRPr lang="ja-JP" sz="16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tc>
                  <a:txBody>
                    <a:bodyPr/>
                    <a:lstStyle/>
                    <a:p>
                      <a:pPr algn="ctr">
                        <a:spcAft>
                          <a:spcPts val="600"/>
                        </a:spcAft>
                      </a:pPr>
                      <a:r>
                        <a:rPr lang="en-US" sz="1600" dirty="0">
                          <a:solidFill>
                            <a:srgbClr val="000000"/>
                          </a:solidFill>
                          <a:effectLst/>
                        </a:rPr>
                        <a:t>X</a:t>
                      </a:r>
                      <a:endParaRPr lang="ja-JP" sz="16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tc>
                  <a:txBody>
                    <a:bodyPr/>
                    <a:lstStyle/>
                    <a:p>
                      <a:pPr algn="ctr">
                        <a:spcAft>
                          <a:spcPts val="600"/>
                        </a:spcAft>
                      </a:pPr>
                      <a:r>
                        <a:rPr lang="en-US" sz="1600" dirty="0">
                          <a:solidFill>
                            <a:srgbClr val="000000"/>
                          </a:solidFill>
                          <a:effectLst/>
                        </a:rPr>
                        <a:t>X</a:t>
                      </a:r>
                      <a:endParaRPr lang="ja-JP" sz="16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tc>
                  <a:txBody>
                    <a:bodyPr/>
                    <a:lstStyle/>
                    <a:p>
                      <a:pPr algn="ctr">
                        <a:spcAft>
                          <a:spcPts val="600"/>
                        </a:spcAft>
                      </a:pPr>
                      <a:r>
                        <a:rPr lang="en-US" sz="1600" dirty="0">
                          <a:solidFill>
                            <a:srgbClr val="000000"/>
                          </a:solidFill>
                          <a:effectLst/>
                        </a:rPr>
                        <a:t>X</a:t>
                      </a:r>
                      <a:endParaRPr lang="ja-JP" sz="16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tc>
                  <a:txBody>
                    <a:bodyPr/>
                    <a:lstStyle/>
                    <a:p>
                      <a:pPr algn="ctr">
                        <a:spcAft>
                          <a:spcPts val="600"/>
                        </a:spcAft>
                      </a:pPr>
                      <a:r>
                        <a:rPr lang="en-US" sz="1600" dirty="0">
                          <a:solidFill>
                            <a:srgbClr val="000000"/>
                          </a:solidFill>
                          <a:effectLst/>
                        </a:rPr>
                        <a:t>X</a:t>
                      </a:r>
                      <a:endParaRPr lang="ja-JP" sz="16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1444776745"/>
                  </a:ext>
                </a:extLst>
              </a:tr>
              <a:tr h="321468">
                <a:tc>
                  <a:txBody>
                    <a:bodyPr/>
                    <a:lstStyle/>
                    <a:p>
                      <a:pPr>
                        <a:spcAft>
                          <a:spcPts val="600"/>
                        </a:spcAft>
                      </a:pPr>
                      <a:r>
                        <a:rPr lang="en-US" sz="1600" dirty="0">
                          <a:effectLst/>
                        </a:rPr>
                        <a:t>RO Feed pH</a:t>
                      </a:r>
                      <a:endParaRPr lang="ja-JP" sz="16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tc>
                  <a:txBody>
                    <a:bodyPr/>
                    <a:lstStyle/>
                    <a:p>
                      <a:pPr algn="ctr">
                        <a:spcAft>
                          <a:spcPts val="600"/>
                        </a:spcAft>
                      </a:pPr>
                      <a:r>
                        <a:rPr lang="en-US" sz="1600" dirty="0">
                          <a:solidFill>
                            <a:srgbClr val="000000"/>
                          </a:solidFill>
                          <a:effectLst/>
                        </a:rPr>
                        <a:t>X</a:t>
                      </a:r>
                      <a:endParaRPr lang="ja-JP" sz="16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tc>
                  <a:txBody>
                    <a:bodyPr/>
                    <a:lstStyle/>
                    <a:p>
                      <a:pPr algn="ctr">
                        <a:spcAft>
                          <a:spcPts val="600"/>
                        </a:spcAft>
                      </a:pPr>
                      <a:r>
                        <a:rPr lang="en-US" sz="1600" dirty="0">
                          <a:solidFill>
                            <a:srgbClr val="000000"/>
                          </a:solidFill>
                          <a:effectLst/>
                        </a:rPr>
                        <a:t> </a:t>
                      </a:r>
                      <a:endParaRPr lang="ja-JP" sz="16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tc>
                  <a:txBody>
                    <a:bodyPr/>
                    <a:lstStyle/>
                    <a:p>
                      <a:pPr algn="ctr">
                        <a:spcAft>
                          <a:spcPts val="600"/>
                        </a:spcAft>
                      </a:pPr>
                      <a:r>
                        <a:rPr lang="en-US" sz="1600" dirty="0">
                          <a:solidFill>
                            <a:srgbClr val="000000"/>
                          </a:solidFill>
                          <a:effectLst/>
                        </a:rPr>
                        <a:t> </a:t>
                      </a:r>
                      <a:endParaRPr lang="ja-JP" sz="16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tc>
                  <a:txBody>
                    <a:bodyPr/>
                    <a:lstStyle/>
                    <a:p>
                      <a:pPr algn="ctr">
                        <a:spcAft>
                          <a:spcPts val="600"/>
                        </a:spcAft>
                      </a:pPr>
                      <a:r>
                        <a:rPr lang="en-US" sz="1600" dirty="0">
                          <a:solidFill>
                            <a:srgbClr val="000000"/>
                          </a:solidFill>
                          <a:effectLst/>
                        </a:rPr>
                        <a:t>X</a:t>
                      </a:r>
                      <a:endParaRPr lang="ja-JP" sz="16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3137702766"/>
                  </a:ext>
                </a:extLst>
              </a:tr>
              <a:tr h="321468">
                <a:tc>
                  <a:txBody>
                    <a:bodyPr/>
                    <a:lstStyle/>
                    <a:p>
                      <a:pPr>
                        <a:spcAft>
                          <a:spcPts val="600"/>
                        </a:spcAft>
                      </a:pPr>
                      <a:r>
                        <a:rPr lang="en-US" sz="1600" dirty="0">
                          <a:effectLst/>
                        </a:rPr>
                        <a:t>UF Filtrate Total Chlorine</a:t>
                      </a:r>
                      <a:endParaRPr lang="ja-JP" sz="16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tc>
                  <a:txBody>
                    <a:bodyPr/>
                    <a:lstStyle/>
                    <a:p>
                      <a:pPr algn="ctr">
                        <a:spcAft>
                          <a:spcPts val="600"/>
                        </a:spcAft>
                      </a:pPr>
                      <a:r>
                        <a:rPr lang="en-US" sz="1600" dirty="0">
                          <a:solidFill>
                            <a:srgbClr val="000000"/>
                          </a:solidFill>
                          <a:effectLst/>
                        </a:rPr>
                        <a:t>X</a:t>
                      </a:r>
                      <a:endParaRPr lang="ja-JP" sz="16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tc>
                  <a:txBody>
                    <a:bodyPr/>
                    <a:lstStyle/>
                    <a:p>
                      <a:pPr algn="ctr">
                        <a:spcAft>
                          <a:spcPts val="600"/>
                        </a:spcAft>
                      </a:pPr>
                      <a:r>
                        <a:rPr lang="en-US" sz="1600" dirty="0">
                          <a:solidFill>
                            <a:srgbClr val="000000"/>
                          </a:solidFill>
                          <a:effectLst/>
                        </a:rPr>
                        <a:t>X</a:t>
                      </a:r>
                      <a:endParaRPr lang="ja-JP" sz="16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tc>
                  <a:txBody>
                    <a:bodyPr/>
                    <a:lstStyle/>
                    <a:p>
                      <a:pPr algn="ctr">
                        <a:spcAft>
                          <a:spcPts val="600"/>
                        </a:spcAft>
                      </a:pPr>
                      <a:r>
                        <a:rPr lang="en-US" sz="1600" dirty="0">
                          <a:solidFill>
                            <a:srgbClr val="000000"/>
                          </a:solidFill>
                          <a:effectLst/>
                        </a:rPr>
                        <a:t>X</a:t>
                      </a:r>
                      <a:endParaRPr lang="ja-JP" sz="16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tc>
                  <a:txBody>
                    <a:bodyPr/>
                    <a:lstStyle/>
                    <a:p>
                      <a:pPr algn="ctr">
                        <a:spcAft>
                          <a:spcPts val="600"/>
                        </a:spcAft>
                      </a:pPr>
                      <a:r>
                        <a:rPr lang="en-US" sz="1600" dirty="0">
                          <a:solidFill>
                            <a:srgbClr val="000000"/>
                          </a:solidFill>
                          <a:effectLst/>
                        </a:rPr>
                        <a:t>X</a:t>
                      </a:r>
                      <a:endParaRPr lang="ja-JP" sz="16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3887009871"/>
                  </a:ext>
                </a:extLst>
              </a:tr>
              <a:tr h="321468">
                <a:tc>
                  <a:txBody>
                    <a:bodyPr/>
                    <a:lstStyle/>
                    <a:p>
                      <a:pPr>
                        <a:spcAft>
                          <a:spcPts val="600"/>
                        </a:spcAft>
                      </a:pPr>
                      <a:r>
                        <a:rPr lang="en-US" sz="1600" dirty="0">
                          <a:effectLst/>
                        </a:rPr>
                        <a:t>RO Stage 2 Feed EC*</a:t>
                      </a:r>
                      <a:endParaRPr lang="ja-JP" sz="16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tc>
                  <a:txBody>
                    <a:bodyPr/>
                    <a:lstStyle/>
                    <a:p>
                      <a:pPr algn="ctr">
                        <a:spcAft>
                          <a:spcPts val="600"/>
                        </a:spcAft>
                      </a:pPr>
                      <a:r>
                        <a:rPr lang="en-US" sz="1600" dirty="0">
                          <a:solidFill>
                            <a:srgbClr val="000000"/>
                          </a:solidFill>
                          <a:effectLst/>
                        </a:rPr>
                        <a:t> </a:t>
                      </a:r>
                      <a:endParaRPr lang="ja-JP" sz="16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tc>
                  <a:txBody>
                    <a:bodyPr/>
                    <a:lstStyle/>
                    <a:p>
                      <a:pPr algn="ctr">
                        <a:spcAft>
                          <a:spcPts val="600"/>
                        </a:spcAft>
                      </a:pPr>
                      <a:r>
                        <a:rPr lang="en-US" sz="1600">
                          <a:solidFill>
                            <a:srgbClr val="000000"/>
                          </a:solidFill>
                          <a:effectLst/>
                        </a:rPr>
                        <a:t>X</a:t>
                      </a:r>
                      <a:endParaRPr lang="ja-JP" sz="160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tc>
                  <a:txBody>
                    <a:bodyPr/>
                    <a:lstStyle/>
                    <a:p>
                      <a:pPr algn="ctr">
                        <a:spcAft>
                          <a:spcPts val="600"/>
                        </a:spcAft>
                      </a:pPr>
                      <a:r>
                        <a:rPr lang="en-US" sz="1600" dirty="0">
                          <a:solidFill>
                            <a:srgbClr val="000000"/>
                          </a:solidFill>
                          <a:effectLst/>
                        </a:rPr>
                        <a:t> </a:t>
                      </a:r>
                      <a:endParaRPr lang="ja-JP" sz="16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tc>
                  <a:txBody>
                    <a:bodyPr/>
                    <a:lstStyle/>
                    <a:p>
                      <a:pPr algn="ctr">
                        <a:spcAft>
                          <a:spcPts val="600"/>
                        </a:spcAft>
                      </a:pPr>
                      <a:r>
                        <a:rPr lang="en-US" sz="1600" dirty="0">
                          <a:solidFill>
                            <a:srgbClr val="000000"/>
                          </a:solidFill>
                          <a:effectLst/>
                        </a:rPr>
                        <a:t> </a:t>
                      </a:r>
                      <a:endParaRPr lang="ja-JP" sz="16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2213113863"/>
                  </a:ext>
                </a:extLst>
              </a:tr>
              <a:tr h="321468">
                <a:tc>
                  <a:txBody>
                    <a:bodyPr/>
                    <a:lstStyle/>
                    <a:p>
                      <a:pPr>
                        <a:spcAft>
                          <a:spcPts val="600"/>
                        </a:spcAft>
                      </a:pPr>
                      <a:r>
                        <a:rPr lang="en-US" sz="1600" dirty="0">
                          <a:effectLst/>
                        </a:rPr>
                        <a:t>RO Stage 2 Feed Flow*</a:t>
                      </a:r>
                      <a:endParaRPr lang="ja-JP" sz="16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tc>
                  <a:txBody>
                    <a:bodyPr/>
                    <a:lstStyle/>
                    <a:p>
                      <a:pPr algn="ctr">
                        <a:spcAft>
                          <a:spcPts val="600"/>
                        </a:spcAft>
                      </a:pPr>
                      <a:r>
                        <a:rPr lang="en-US" sz="1600" dirty="0">
                          <a:solidFill>
                            <a:srgbClr val="000000"/>
                          </a:solidFill>
                          <a:effectLst/>
                        </a:rPr>
                        <a:t> </a:t>
                      </a:r>
                      <a:endParaRPr lang="ja-JP" sz="16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tc>
                  <a:txBody>
                    <a:bodyPr/>
                    <a:lstStyle/>
                    <a:p>
                      <a:pPr algn="ctr">
                        <a:spcAft>
                          <a:spcPts val="600"/>
                        </a:spcAft>
                      </a:pPr>
                      <a:r>
                        <a:rPr lang="en-US" sz="1600" dirty="0">
                          <a:solidFill>
                            <a:srgbClr val="000000"/>
                          </a:solidFill>
                          <a:effectLst/>
                        </a:rPr>
                        <a:t>X</a:t>
                      </a:r>
                      <a:endParaRPr lang="ja-JP" sz="16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tc>
                  <a:txBody>
                    <a:bodyPr/>
                    <a:lstStyle/>
                    <a:p>
                      <a:pPr algn="ctr">
                        <a:spcAft>
                          <a:spcPts val="600"/>
                        </a:spcAft>
                      </a:pPr>
                      <a:r>
                        <a:rPr lang="en-US" sz="1600" dirty="0">
                          <a:solidFill>
                            <a:srgbClr val="000000"/>
                          </a:solidFill>
                          <a:effectLst/>
                        </a:rPr>
                        <a:t> </a:t>
                      </a:r>
                      <a:endParaRPr lang="ja-JP" sz="16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tc>
                  <a:txBody>
                    <a:bodyPr/>
                    <a:lstStyle/>
                    <a:p>
                      <a:pPr algn="ctr">
                        <a:spcAft>
                          <a:spcPts val="600"/>
                        </a:spcAft>
                      </a:pPr>
                      <a:r>
                        <a:rPr lang="en-US" sz="1600" dirty="0">
                          <a:solidFill>
                            <a:srgbClr val="000000"/>
                          </a:solidFill>
                          <a:effectLst/>
                        </a:rPr>
                        <a:t> </a:t>
                      </a:r>
                      <a:endParaRPr lang="ja-JP" sz="16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1391790439"/>
                  </a:ext>
                </a:extLst>
              </a:tr>
              <a:tr h="321468">
                <a:tc>
                  <a:txBody>
                    <a:bodyPr/>
                    <a:lstStyle/>
                    <a:p>
                      <a:pPr>
                        <a:spcAft>
                          <a:spcPts val="600"/>
                        </a:spcAft>
                      </a:pPr>
                      <a:r>
                        <a:rPr lang="en-US" sz="1600" dirty="0">
                          <a:effectLst/>
                        </a:rPr>
                        <a:t>RO Stage 3 Feed Pressure</a:t>
                      </a:r>
                      <a:endParaRPr lang="ja-JP" sz="16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tc>
                  <a:txBody>
                    <a:bodyPr/>
                    <a:lstStyle/>
                    <a:p>
                      <a:pPr algn="ctr">
                        <a:spcAft>
                          <a:spcPts val="600"/>
                        </a:spcAft>
                      </a:pPr>
                      <a:r>
                        <a:rPr lang="en-US" sz="1600">
                          <a:solidFill>
                            <a:srgbClr val="000000"/>
                          </a:solidFill>
                          <a:effectLst/>
                        </a:rPr>
                        <a:t> </a:t>
                      </a:r>
                      <a:endParaRPr lang="ja-JP" sz="160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tc>
                  <a:txBody>
                    <a:bodyPr/>
                    <a:lstStyle/>
                    <a:p>
                      <a:pPr algn="ctr">
                        <a:spcAft>
                          <a:spcPts val="600"/>
                        </a:spcAft>
                      </a:pPr>
                      <a:r>
                        <a:rPr lang="en-US" sz="1600" dirty="0">
                          <a:solidFill>
                            <a:srgbClr val="000000"/>
                          </a:solidFill>
                          <a:effectLst/>
                        </a:rPr>
                        <a:t> </a:t>
                      </a:r>
                      <a:endParaRPr lang="ja-JP" sz="16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tc>
                  <a:txBody>
                    <a:bodyPr/>
                    <a:lstStyle/>
                    <a:p>
                      <a:pPr algn="ctr">
                        <a:spcAft>
                          <a:spcPts val="600"/>
                        </a:spcAft>
                      </a:pPr>
                      <a:r>
                        <a:rPr lang="en-US" sz="1600" dirty="0">
                          <a:solidFill>
                            <a:srgbClr val="000000"/>
                          </a:solidFill>
                          <a:effectLst/>
                        </a:rPr>
                        <a:t>X</a:t>
                      </a:r>
                      <a:endParaRPr lang="ja-JP" sz="16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tc>
                  <a:txBody>
                    <a:bodyPr/>
                    <a:lstStyle/>
                    <a:p>
                      <a:pPr algn="ctr">
                        <a:spcAft>
                          <a:spcPts val="600"/>
                        </a:spcAft>
                      </a:pPr>
                      <a:r>
                        <a:rPr lang="en-US" sz="1600" dirty="0">
                          <a:solidFill>
                            <a:srgbClr val="000000"/>
                          </a:solidFill>
                          <a:effectLst/>
                        </a:rPr>
                        <a:t>X</a:t>
                      </a:r>
                      <a:endParaRPr lang="ja-JP" sz="16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2001414773"/>
                  </a:ext>
                </a:extLst>
              </a:tr>
              <a:tr h="321468">
                <a:tc>
                  <a:txBody>
                    <a:bodyPr/>
                    <a:lstStyle/>
                    <a:p>
                      <a:pPr>
                        <a:spcAft>
                          <a:spcPts val="600"/>
                        </a:spcAft>
                      </a:pPr>
                      <a:r>
                        <a:rPr lang="en-US" sz="1600" dirty="0">
                          <a:effectLst/>
                        </a:rPr>
                        <a:t>RO Stage 3 Feed EC*</a:t>
                      </a:r>
                      <a:endParaRPr lang="ja-JP" sz="16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tc>
                  <a:txBody>
                    <a:bodyPr/>
                    <a:lstStyle/>
                    <a:p>
                      <a:pPr algn="ctr">
                        <a:spcAft>
                          <a:spcPts val="600"/>
                        </a:spcAft>
                      </a:pPr>
                      <a:r>
                        <a:rPr lang="en-US" sz="1600" dirty="0">
                          <a:solidFill>
                            <a:srgbClr val="000000"/>
                          </a:solidFill>
                          <a:effectLst/>
                        </a:rPr>
                        <a:t> </a:t>
                      </a:r>
                      <a:endParaRPr lang="ja-JP" sz="16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tc>
                  <a:txBody>
                    <a:bodyPr/>
                    <a:lstStyle/>
                    <a:p>
                      <a:pPr algn="ctr">
                        <a:spcAft>
                          <a:spcPts val="600"/>
                        </a:spcAft>
                      </a:pPr>
                      <a:r>
                        <a:rPr lang="en-US" sz="1600" dirty="0">
                          <a:solidFill>
                            <a:srgbClr val="000000"/>
                          </a:solidFill>
                          <a:effectLst/>
                        </a:rPr>
                        <a:t> </a:t>
                      </a:r>
                      <a:endParaRPr lang="ja-JP" sz="16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tc>
                  <a:txBody>
                    <a:bodyPr/>
                    <a:lstStyle/>
                    <a:p>
                      <a:pPr algn="ctr">
                        <a:spcAft>
                          <a:spcPts val="600"/>
                        </a:spcAft>
                      </a:pPr>
                      <a:r>
                        <a:rPr lang="en-US" sz="1600" dirty="0">
                          <a:solidFill>
                            <a:srgbClr val="000000"/>
                          </a:solidFill>
                          <a:effectLst/>
                        </a:rPr>
                        <a:t>X</a:t>
                      </a:r>
                      <a:endParaRPr lang="ja-JP" sz="16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tc>
                  <a:txBody>
                    <a:bodyPr/>
                    <a:lstStyle/>
                    <a:p>
                      <a:pPr algn="ctr">
                        <a:spcAft>
                          <a:spcPts val="600"/>
                        </a:spcAft>
                      </a:pPr>
                      <a:r>
                        <a:rPr lang="en-US" sz="1600" dirty="0">
                          <a:solidFill>
                            <a:srgbClr val="000000"/>
                          </a:solidFill>
                          <a:effectLst/>
                        </a:rPr>
                        <a:t> </a:t>
                      </a:r>
                      <a:endParaRPr lang="ja-JP" sz="16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1215784485"/>
                  </a:ext>
                </a:extLst>
              </a:tr>
              <a:tr h="321468">
                <a:tc>
                  <a:txBody>
                    <a:bodyPr/>
                    <a:lstStyle/>
                    <a:p>
                      <a:pPr>
                        <a:spcAft>
                          <a:spcPts val="600"/>
                        </a:spcAft>
                      </a:pPr>
                      <a:r>
                        <a:rPr lang="en-US" sz="1600" dirty="0">
                          <a:effectLst/>
                        </a:rPr>
                        <a:t>RO Stage 3 Feed Flow*</a:t>
                      </a:r>
                      <a:endParaRPr lang="ja-JP" sz="16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tc>
                  <a:txBody>
                    <a:bodyPr/>
                    <a:lstStyle/>
                    <a:p>
                      <a:pPr algn="ctr">
                        <a:spcAft>
                          <a:spcPts val="600"/>
                        </a:spcAft>
                      </a:pPr>
                      <a:r>
                        <a:rPr lang="en-US" sz="1600" dirty="0">
                          <a:solidFill>
                            <a:srgbClr val="000000"/>
                          </a:solidFill>
                          <a:effectLst/>
                        </a:rPr>
                        <a:t> </a:t>
                      </a:r>
                      <a:endParaRPr lang="ja-JP" sz="16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tc>
                  <a:txBody>
                    <a:bodyPr/>
                    <a:lstStyle/>
                    <a:p>
                      <a:pPr algn="ctr">
                        <a:spcAft>
                          <a:spcPts val="600"/>
                        </a:spcAft>
                      </a:pPr>
                      <a:r>
                        <a:rPr lang="en-US" sz="1600">
                          <a:solidFill>
                            <a:srgbClr val="000000"/>
                          </a:solidFill>
                          <a:effectLst/>
                        </a:rPr>
                        <a:t> </a:t>
                      </a:r>
                      <a:endParaRPr lang="ja-JP" sz="160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tc>
                  <a:txBody>
                    <a:bodyPr/>
                    <a:lstStyle/>
                    <a:p>
                      <a:pPr algn="ctr">
                        <a:spcAft>
                          <a:spcPts val="600"/>
                        </a:spcAft>
                      </a:pPr>
                      <a:r>
                        <a:rPr lang="en-US" sz="1600" dirty="0">
                          <a:solidFill>
                            <a:srgbClr val="000000"/>
                          </a:solidFill>
                          <a:effectLst/>
                        </a:rPr>
                        <a:t>X</a:t>
                      </a:r>
                      <a:endParaRPr lang="ja-JP" sz="16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tc>
                  <a:txBody>
                    <a:bodyPr/>
                    <a:lstStyle/>
                    <a:p>
                      <a:pPr algn="ctr">
                        <a:spcAft>
                          <a:spcPts val="600"/>
                        </a:spcAft>
                      </a:pPr>
                      <a:r>
                        <a:rPr lang="en-US" sz="1600" dirty="0">
                          <a:solidFill>
                            <a:srgbClr val="000000"/>
                          </a:solidFill>
                          <a:effectLst/>
                        </a:rPr>
                        <a:t> </a:t>
                      </a:r>
                      <a:endParaRPr lang="ja-JP" sz="16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3765500537"/>
                  </a:ext>
                </a:extLst>
              </a:tr>
              <a:tr h="321468">
                <a:tc>
                  <a:txBody>
                    <a:bodyPr/>
                    <a:lstStyle/>
                    <a:p>
                      <a:pPr>
                        <a:spcAft>
                          <a:spcPts val="600"/>
                        </a:spcAft>
                      </a:pPr>
                      <a:r>
                        <a:rPr lang="en-US" sz="1600" dirty="0">
                          <a:effectLst/>
                        </a:rPr>
                        <a:t>RO Feed TOC</a:t>
                      </a:r>
                      <a:endParaRPr lang="ja-JP" sz="16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tc>
                  <a:txBody>
                    <a:bodyPr/>
                    <a:lstStyle/>
                    <a:p>
                      <a:pPr algn="ctr">
                        <a:spcAft>
                          <a:spcPts val="600"/>
                        </a:spcAft>
                      </a:pPr>
                      <a:r>
                        <a:rPr lang="en-US" sz="1600" dirty="0">
                          <a:solidFill>
                            <a:srgbClr val="000000"/>
                          </a:solidFill>
                          <a:effectLst/>
                        </a:rPr>
                        <a:t> </a:t>
                      </a:r>
                      <a:endParaRPr lang="ja-JP" sz="16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tc>
                  <a:txBody>
                    <a:bodyPr/>
                    <a:lstStyle/>
                    <a:p>
                      <a:pPr algn="ctr">
                        <a:spcAft>
                          <a:spcPts val="600"/>
                        </a:spcAft>
                      </a:pPr>
                      <a:r>
                        <a:rPr lang="en-US" sz="1600" dirty="0">
                          <a:solidFill>
                            <a:srgbClr val="000000"/>
                          </a:solidFill>
                          <a:effectLst/>
                        </a:rPr>
                        <a:t> </a:t>
                      </a:r>
                      <a:endParaRPr lang="ja-JP" sz="16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tc>
                  <a:txBody>
                    <a:bodyPr/>
                    <a:lstStyle/>
                    <a:p>
                      <a:pPr algn="ctr">
                        <a:spcAft>
                          <a:spcPts val="600"/>
                        </a:spcAft>
                      </a:pPr>
                      <a:r>
                        <a:rPr lang="en-US" sz="1600" dirty="0">
                          <a:solidFill>
                            <a:srgbClr val="000000"/>
                          </a:solidFill>
                          <a:effectLst/>
                        </a:rPr>
                        <a:t> </a:t>
                      </a:r>
                      <a:endParaRPr lang="ja-JP" sz="16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tc>
                  <a:txBody>
                    <a:bodyPr/>
                    <a:lstStyle/>
                    <a:p>
                      <a:pPr algn="ctr">
                        <a:spcAft>
                          <a:spcPts val="600"/>
                        </a:spcAft>
                      </a:pPr>
                      <a:r>
                        <a:rPr lang="en-US" sz="1600" dirty="0">
                          <a:solidFill>
                            <a:srgbClr val="000000"/>
                          </a:solidFill>
                          <a:effectLst/>
                        </a:rPr>
                        <a:t>X</a:t>
                      </a:r>
                      <a:endParaRPr lang="ja-JP" sz="16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3698919107"/>
                  </a:ext>
                </a:extLst>
              </a:tr>
            </a:tbl>
          </a:graphicData>
        </a:graphic>
      </p:graphicFrame>
      <p:sp>
        <p:nvSpPr>
          <p:cNvPr id="12" name="タイトル 4">
            <a:extLst>
              <a:ext uri="{FF2B5EF4-FFF2-40B4-BE49-F238E27FC236}">
                <a16:creationId xmlns:a16="http://schemas.microsoft.com/office/drawing/2014/main" id="{91D887A3-9470-8A15-F37B-8179B1DF1EF1}"/>
              </a:ext>
            </a:extLst>
          </p:cNvPr>
          <p:cNvSpPr txBox="1">
            <a:spLocks/>
          </p:cNvSpPr>
          <p:nvPr/>
        </p:nvSpPr>
        <p:spPr>
          <a:xfrm>
            <a:off x="517055" y="250825"/>
            <a:ext cx="11400125" cy="51809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2800" b="1" kern="1200">
                <a:solidFill>
                  <a:schemeClr val="bg1"/>
                </a:solidFill>
                <a:latin typeface="+mj-lt"/>
                <a:ea typeface="+mj-ea"/>
                <a:cs typeface="+mj-cs"/>
              </a:defRPr>
            </a:lvl1pPr>
          </a:lstStyle>
          <a:p>
            <a:r>
              <a:rPr lang="en-US" altLang="ja-JP" dirty="0"/>
              <a:t>Water Quality Model Details</a:t>
            </a:r>
            <a:endParaRPr lang="ja-JP" altLang="en-US" dirty="0"/>
          </a:p>
        </p:txBody>
      </p:sp>
      <p:sp>
        <p:nvSpPr>
          <p:cNvPr id="13" name="テキスト ボックス 12">
            <a:extLst>
              <a:ext uri="{FF2B5EF4-FFF2-40B4-BE49-F238E27FC236}">
                <a16:creationId xmlns:a16="http://schemas.microsoft.com/office/drawing/2014/main" id="{AE20B9ED-5E5D-916D-2B65-D7029ECDF07B}"/>
              </a:ext>
            </a:extLst>
          </p:cNvPr>
          <p:cNvSpPr txBox="1"/>
          <p:nvPr/>
        </p:nvSpPr>
        <p:spPr>
          <a:xfrm>
            <a:off x="571983" y="-20412"/>
            <a:ext cx="8448645" cy="338554"/>
          </a:xfrm>
          <a:prstGeom prst="rect">
            <a:avLst/>
          </a:prstGeom>
          <a:noFill/>
        </p:spPr>
        <p:txBody>
          <a:bodyPr wrap="square" rtlCol="0">
            <a:spAutoFit/>
          </a:bodyPr>
          <a:lstStyle/>
          <a:p>
            <a:r>
              <a:rPr lang="en-US" altLang="ja-JP" sz="1600" b="1" dirty="0">
                <a:solidFill>
                  <a:schemeClr val="bg1"/>
                </a:solidFill>
              </a:rPr>
              <a:t>1. RO Permeate Water Quality Prediction</a:t>
            </a:r>
          </a:p>
        </p:txBody>
      </p:sp>
      <p:sp>
        <p:nvSpPr>
          <p:cNvPr id="2" name="テキスト ボックス 1">
            <a:extLst>
              <a:ext uri="{FF2B5EF4-FFF2-40B4-BE49-F238E27FC236}">
                <a16:creationId xmlns:a16="http://schemas.microsoft.com/office/drawing/2014/main" id="{86DD0AAF-B125-2F1F-375F-2CD217AA827E}"/>
              </a:ext>
            </a:extLst>
          </p:cNvPr>
          <p:cNvSpPr txBox="1"/>
          <p:nvPr/>
        </p:nvSpPr>
        <p:spPr>
          <a:xfrm>
            <a:off x="517055" y="6434223"/>
            <a:ext cx="5079339" cy="369332"/>
          </a:xfrm>
          <a:prstGeom prst="rect">
            <a:avLst/>
          </a:prstGeom>
          <a:noFill/>
        </p:spPr>
        <p:txBody>
          <a:bodyPr wrap="none" rtlCol="0">
            <a:spAutoFit/>
          </a:bodyPr>
          <a:lstStyle/>
          <a:p>
            <a:r>
              <a:rPr kumimoji="1" lang="en-US" altLang="ja-JP" dirty="0"/>
              <a:t>EC = Electric Conductivity,  	</a:t>
            </a:r>
            <a:r>
              <a:rPr lang="en-US" altLang="ja-JP" sz="1800" dirty="0">
                <a:effectLst/>
              </a:rPr>
              <a:t>*Calculation Tag</a:t>
            </a:r>
            <a:endParaRPr kumimoji="1" lang="ja-JP" altLang="en-US" dirty="0"/>
          </a:p>
        </p:txBody>
      </p:sp>
      <p:grpSp>
        <p:nvGrpSpPr>
          <p:cNvPr id="29" name="グループ化 28">
            <a:extLst>
              <a:ext uri="{FF2B5EF4-FFF2-40B4-BE49-F238E27FC236}">
                <a16:creationId xmlns:a16="http://schemas.microsoft.com/office/drawing/2014/main" id="{7D839818-6968-BA96-5C57-CBBDB60ED68B}"/>
              </a:ext>
            </a:extLst>
          </p:cNvPr>
          <p:cNvGrpSpPr/>
          <p:nvPr/>
        </p:nvGrpSpPr>
        <p:grpSpPr>
          <a:xfrm>
            <a:off x="3660223" y="5185823"/>
            <a:ext cx="3930850" cy="1070536"/>
            <a:chOff x="3863424" y="5430105"/>
            <a:chExt cx="3953119" cy="1086778"/>
          </a:xfrm>
        </p:grpSpPr>
        <p:sp>
          <p:nvSpPr>
            <p:cNvPr id="30" name="正方形/長方形 29">
              <a:extLst>
                <a:ext uri="{FF2B5EF4-FFF2-40B4-BE49-F238E27FC236}">
                  <a16:creationId xmlns:a16="http://schemas.microsoft.com/office/drawing/2014/main" id="{54D88A8C-07A7-850C-2E4F-09D9B5622C78}"/>
                </a:ext>
              </a:extLst>
            </p:cNvPr>
            <p:cNvSpPr/>
            <p:nvPr/>
          </p:nvSpPr>
          <p:spPr>
            <a:xfrm>
              <a:off x="3863424" y="5430105"/>
              <a:ext cx="3948150" cy="108677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1" name="六角形 30">
              <a:extLst>
                <a:ext uri="{FF2B5EF4-FFF2-40B4-BE49-F238E27FC236}">
                  <a16:creationId xmlns:a16="http://schemas.microsoft.com/office/drawing/2014/main" id="{D1811847-9F93-EFD8-B298-985A03A00DA9}"/>
                </a:ext>
              </a:extLst>
            </p:cNvPr>
            <p:cNvSpPr/>
            <p:nvPr/>
          </p:nvSpPr>
          <p:spPr>
            <a:xfrm>
              <a:off x="5217379" y="5528782"/>
              <a:ext cx="1060704" cy="914400"/>
            </a:xfrm>
            <a:prstGeom prst="hexagon">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kumimoji="1" lang="en-US" altLang="ja-JP" sz="1600" dirty="0">
                  <a:solidFill>
                    <a:schemeClr val="tx1"/>
                  </a:solidFill>
                </a:rPr>
                <a:t>Water Quality Model</a:t>
              </a:r>
            </a:p>
          </p:txBody>
        </p:sp>
        <p:cxnSp>
          <p:nvCxnSpPr>
            <p:cNvPr id="32" name="直線矢印コネクタ 31">
              <a:extLst>
                <a:ext uri="{FF2B5EF4-FFF2-40B4-BE49-F238E27FC236}">
                  <a16:creationId xmlns:a16="http://schemas.microsoft.com/office/drawing/2014/main" id="{61E015B4-2B95-99BF-A457-4C1072B32A99}"/>
                </a:ext>
              </a:extLst>
            </p:cNvPr>
            <p:cNvCxnSpPr>
              <a:cxnSpLocks/>
            </p:cNvCxnSpPr>
            <p:nvPr/>
          </p:nvCxnSpPr>
          <p:spPr>
            <a:xfrm>
              <a:off x="4569379" y="5985982"/>
              <a:ext cx="648000" cy="0"/>
            </a:xfrm>
            <a:prstGeom prst="straightConnector1">
              <a:avLst/>
            </a:prstGeom>
            <a:ln w="38100">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3" name="直線矢印コネクタ 32">
              <a:extLst>
                <a:ext uri="{FF2B5EF4-FFF2-40B4-BE49-F238E27FC236}">
                  <a16:creationId xmlns:a16="http://schemas.microsoft.com/office/drawing/2014/main" id="{C8E33C22-42B6-F7F0-29B9-4ACE642F0699}"/>
                </a:ext>
              </a:extLst>
            </p:cNvPr>
            <p:cNvCxnSpPr>
              <a:cxnSpLocks/>
            </p:cNvCxnSpPr>
            <p:nvPr/>
          </p:nvCxnSpPr>
          <p:spPr>
            <a:xfrm>
              <a:off x="6278083" y="5985982"/>
              <a:ext cx="648000" cy="0"/>
            </a:xfrm>
            <a:prstGeom prst="straightConnector1">
              <a:avLst/>
            </a:prstGeom>
            <a:ln w="38100">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34" name="テキスト ボックス 33">
              <a:extLst>
                <a:ext uri="{FF2B5EF4-FFF2-40B4-BE49-F238E27FC236}">
                  <a16:creationId xmlns:a16="http://schemas.microsoft.com/office/drawing/2014/main" id="{A7FCC320-177D-A86A-8C3B-1668FC898BB4}"/>
                </a:ext>
              </a:extLst>
            </p:cNvPr>
            <p:cNvSpPr txBox="1"/>
            <p:nvPr/>
          </p:nvSpPr>
          <p:spPr>
            <a:xfrm>
              <a:off x="6934411" y="5728307"/>
              <a:ext cx="882132" cy="656137"/>
            </a:xfrm>
            <a:prstGeom prst="rect">
              <a:avLst/>
            </a:prstGeom>
            <a:noFill/>
          </p:spPr>
          <p:txBody>
            <a:bodyPr wrap="none" rtlCol="0">
              <a:spAutoFit/>
            </a:bodyPr>
            <a:lstStyle/>
            <a:p>
              <a:r>
                <a:rPr kumimoji="1" lang="en-US" altLang="ja-JP" dirty="0"/>
                <a:t>Output</a:t>
              </a:r>
            </a:p>
            <a:p>
              <a:r>
                <a:rPr kumimoji="1" lang="en-US" altLang="ja-JP" dirty="0"/>
                <a:t>     Y</a:t>
              </a:r>
              <a:endParaRPr kumimoji="1" lang="ja-JP" altLang="en-US" dirty="0"/>
            </a:p>
          </p:txBody>
        </p:sp>
        <p:sp>
          <p:nvSpPr>
            <p:cNvPr id="35" name="テキスト ボックス 34">
              <a:extLst>
                <a:ext uri="{FF2B5EF4-FFF2-40B4-BE49-F238E27FC236}">
                  <a16:creationId xmlns:a16="http://schemas.microsoft.com/office/drawing/2014/main" id="{0EF40D9A-7FD8-27A4-A879-D4ED96588F7B}"/>
                </a:ext>
              </a:extLst>
            </p:cNvPr>
            <p:cNvSpPr txBox="1"/>
            <p:nvPr/>
          </p:nvSpPr>
          <p:spPr>
            <a:xfrm>
              <a:off x="3863424" y="5749801"/>
              <a:ext cx="697627" cy="646331"/>
            </a:xfrm>
            <a:prstGeom prst="rect">
              <a:avLst/>
            </a:prstGeom>
            <a:noFill/>
          </p:spPr>
          <p:txBody>
            <a:bodyPr wrap="none" rtlCol="0">
              <a:spAutoFit/>
            </a:bodyPr>
            <a:lstStyle/>
            <a:p>
              <a:r>
                <a:rPr kumimoji="1" lang="en-US" altLang="ja-JP" dirty="0"/>
                <a:t>Input</a:t>
              </a:r>
            </a:p>
            <a:p>
              <a:pPr algn="ctr"/>
              <a:r>
                <a:rPr kumimoji="1" lang="en-US" altLang="ja-JP" dirty="0"/>
                <a:t>X</a:t>
              </a:r>
              <a:endParaRPr kumimoji="1" lang="ja-JP" altLang="en-US" dirty="0"/>
            </a:p>
          </p:txBody>
        </p:sp>
      </p:grpSp>
      <p:sp>
        <p:nvSpPr>
          <p:cNvPr id="5" name="テキスト ボックス 4">
            <a:extLst>
              <a:ext uri="{FF2B5EF4-FFF2-40B4-BE49-F238E27FC236}">
                <a16:creationId xmlns:a16="http://schemas.microsoft.com/office/drawing/2014/main" id="{2E257146-3600-5E60-F2DF-A9AA999753FA}"/>
              </a:ext>
            </a:extLst>
          </p:cNvPr>
          <p:cNvSpPr txBox="1"/>
          <p:nvPr/>
        </p:nvSpPr>
        <p:spPr>
          <a:xfrm>
            <a:off x="2244896" y="1894584"/>
            <a:ext cx="1091004" cy="369332"/>
          </a:xfrm>
          <a:prstGeom prst="rect">
            <a:avLst/>
          </a:prstGeom>
          <a:noFill/>
        </p:spPr>
        <p:txBody>
          <a:bodyPr wrap="none" rtlCol="0">
            <a:spAutoFit/>
          </a:bodyPr>
          <a:lstStyle/>
          <a:p>
            <a:r>
              <a:rPr kumimoji="1" lang="en-US" altLang="ja-JP" dirty="0">
                <a:solidFill>
                  <a:schemeClr val="bg1"/>
                </a:solidFill>
              </a:rPr>
              <a:t>Output Y</a:t>
            </a:r>
            <a:endParaRPr kumimoji="1" lang="ja-JP" altLang="en-US" dirty="0">
              <a:solidFill>
                <a:schemeClr val="bg1"/>
              </a:solidFill>
            </a:endParaRPr>
          </a:p>
        </p:txBody>
      </p:sp>
      <p:sp>
        <p:nvSpPr>
          <p:cNvPr id="6" name="テキスト ボックス 5">
            <a:extLst>
              <a:ext uri="{FF2B5EF4-FFF2-40B4-BE49-F238E27FC236}">
                <a16:creationId xmlns:a16="http://schemas.microsoft.com/office/drawing/2014/main" id="{33601D2A-223B-E9CD-1900-E37B1ECEDD17}"/>
              </a:ext>
            </a:extLst>
          </p:cNvPr>
          <p:cNvSpPr txBox="1"/>
          <p:nvPr/>
        </p:nvSpPr>
        <p:spPr>
          <a:xfrm>
            <a:off x="773977" y="2103665"/>
            <a:ext cx="915635" cy="369332"/>
          </a:xfrm>
          <a:prstGeom prst="rect">
            <a:avLst/>
          </a:prstGeom>
          <a:noFill/>
        </p:spPr>
        <p:txBody>
          <a:bodyPr wrap="none" rtlCol="0">
            <a:spAutoFit/>
          </a:bodyPr>
          <a:lstStyle/>
          <a:p>
            <a:r>
              <a:rPr kumimoji="1" lang="en-US" altLang="ja-JP" dirty="0">
                <a:solidFill>
                  <a:schemeClr val="bg1"/>
                </a:solidFill>
              </a:rPr>
              <a:t>Input X</a:t>
            </a:r>
            <a:endParaRPr kumimoji="1" lang="ja-JP" altLang="en-US" dirty="0">
              <a:solidFill>
                <a:schemeClr val="bg1"/>
              </a:solidFill>
            </a:endParaRPr>
          </a:p>
        </p:txBody>
      </p:sp>
    </p:spTree>
    <p:extLst>
      <p:ext uri="{BB962C8B-B14F-4D97-AF65-F5344CB8AC3E}">
        <p14:creationId xmlns:p14="http://schemas.microsoft.com/office/powerpoint/2010/main" val="41134054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正方形/長方形 8">
            <a:extLst>
              <a:ext uri="{FF2B5EF4-FFF2-40B4-BE49-F238E27FC236}">
                <a16:creationId xmlns:a16="http://schemas.microsoft.com/office/drawing/2014/main" id="{04874CCB-641F-FE45-3006-B08C2AF70A4D}"/>
              </a:ext>
            </a:extLst>
          </p:cNvPr>
          <p:cNvSpPr/>
          <p:nvPr/>
        </p:nvSpPr>
        <p:spPr>
          <a:xfrm>
            <a:off x="116114" y="6159950"/>
            <a:ext cx="11891667" cy="6638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 name="スライド番号プレースホルダー 2">
            <a:extLst>
              <a:ext uri="{FF2B5EF4-FFF2-40B4-BE49-F238E27FC236}">
                <a16:creationId xmlns:a16="http://schemas.microsoft.com/office/drawing/2014/main" id="{087E17AE-28F9-AA93-FE2C-7A88927AD87E}"/>
              </a:ext>
            </a:extLst>
          </p:cNvPr>
          <p:cNvSpPr>
            <a:spLocks noGrp="1"/>
          </p:cNvSpPr>
          <p:nvPr>
            <p:ph type="sldNum" sz="quarter" idx="10"/>
          </p:nvPr>
        </p:nvSpPr>
        <p:spPr/>
        <p:txBody>
          <a:bodyPr/>
          <a:lstStyle/>
          <a:p>
            <a:fld id="{584EAAFE-CFE5-40AD-8E95-5BFF290DC5CF}" type="slidenum">
              <a:rPr kumimoji="1" lang="ja-JP" altLang="en-US" smtClean="0"/>
              <a:pPr/>
              <a:t>7</a:t>
            </a:fld>
            <a:endParaRPr kumimoji="1" lang="ja-JP" altLang="en-US"/>
          </a:p>
        </p:txBody>
      </p:sp>
      <p:sp>
        <p:nvSpPr>
          <p:cNvPr id="5" name="テキスト プレースホルダー 4">
            <a:extLst>
              <a:ext uri="{FF2B5EF4-FFF2-40B4-BE49-F238E27FC236}">
                <a16:creationId xmlns:a16="http://schemas.microsoft.com/office/drawing/2014/main" id="{3B61EC63-A7F7-CF08-A87F-A7194D80D80B}"/>
              </a:ext>
            </a:extLst>
          </p:cNvPr>
          <p:cNvSpPr>
            <a:spLocks noGrp="1"/>
          </p:cNvSpPr>
          <p:nvPr>
            <p:ph type="body" sz="quarter" idx="11"/>
          </p:nvPr>
        </p:nvSpPr>
        <p:spPr>
          <a:xfrm>
            <a:off x="517055" y="1071366"/>
            <a:ext cx="11341887" cy="5496348"/>
          </a:xfrm>
        </p:spPr>
        <p:txBody>
          <a:bodyPr/>
          <a:lstStyle/>
          <a:p>
            <a:pPr marL="285750" marR="0" lvl="0" indent="-285750" algn="l" defTabSz="914400" rtl="0" eaLnBrk="1" fontAlgn="auto" latinLnBrk="0" hangingPunct="1">
              <a:lnSpc>
                <a:spcPct val="90000"/>
              </a:lnSpc>
              <a:spcBef>
                <a:spcPts val="1000"/>
              </a:spcBef>
              <a:spcAft>
                <a:spcPts val="0"/>
              </a:spcAft>
              <a:buClr>
                <a:srgbClr val="00316C"/>
              </a:buClr>
              <a:buSzTx/>
              <a:buFont typeface="Wingdings" panose="05000000000000000000" pitchFamily="2" charset="2"/>
              <a:buChar char="n"/>
              <a:tabLst/>
              <a:defRPr/>
            </a:pPr>
            <a:r>
              <a:rPr lang="en-US" altLang="ja-JP" b="0" dirty="0">
                <a:solidFill>
                  <a:prstClr val="black"/>
                </a:solidFill>
                <a:latin typeface="Arial"/>
                <a:ea typeface="Meiryo UI"/>
              </a:rPr>
              <a:t>Focused</a:t>
            </a:r>
            <a:r>
              <a:rPr kumimoji="1" lang="en-US" altLang="ja-JP" sz="2400" b="0" i="0" u="none" strike="noStrike" kern="1200" cap="none" spc="0" normalizeH="0" baseline="0" noProof="0" dirty="0">
                <a:ln>
                  <a:noFill/>
                </a:ln>
                <a:solidFill>
                  <a:prstClr val="black"/>
                </a:solidFill>
                <a:effectLst/>
                <a:uLnTx/>
                <a:uFillTx/>
                <a:latin typeface="Arial"/>
                <a:ea typeface="Meiryo UI"/>
                <a:cs typeface="+mn-cs"/>
              </a:rPr>
              <a:t> </a:t>
            </a:r>
            <a:r>
              <a:rPr lang="en-US" altLang="ja-JP" b="0" dirty="0">
                <a:solidFill>
                  <a:prstClr val="black"/>
                </a:solidFill>
                <a:latin typeface="Arial"/>
                <a:ea typeface="Meiryo UI"/>
              </a:rPr>
              <a:t>Period</a:t>
            </a:r>
            <a:r>
              <a:rPr kumimoji="1" lang="en-US" altLang="ja-JP" sz="2400" b="0" i="0" u="none" strike="noStrike" kern="1200" cap="none" spc="0" normalizeH="0" baseline="0" noProof="0" dirty="0">
                <a:ln>
                  <a:noFill/>
                </a:ln>
                <a:solidFill>
                  <a:prstClr val="black"/>
                </a:solidFill>
                <a:effectLst/>
                <a:uLnTx/>
                <a:uFillTx/>
                <a:latin typeface="Arial"/>
                <a:ea typeface="Meiryo UI"/>
                <a:cs typeface="+mn-cs"/>
              </a:rPr>
              <a:t> </a:t>
            </a:r>
            <a:r>
              <a:rPr kumimoji="1" lang="ja-JP" altLang="en-US" sz="2400" b="0" i="0" u="none" strike="noStrike" kern="1200" cap="none" spc="0" normalizeH="0" baseline="0" noProof="0" dirty="0">
                <a:ln>
                  <a:noFill/>
                </a:ln>
                <a:solidFill>
                  <a:prstClr val="black"/>
                </a:solidFill>
                <a:effectLst/>
                <a:uLnTx/>
                <a:uFillTx/>
                <a:latin typeface="Arial"/>
                <a:ea typeface="Meiryo UI"/>
                <a:cs typeface="+mn-cs"/>
              </a:rPr>
              <a:t>：</a:t>
            </a:r>
            <a:r>
              <a:rPr kumimoji="1" lang="en-US" altLang="ja-JP" sz="2400" b="0" i="0" u="none" strike="noStrike" kern="1200" cap="none" spc="0" normalizeH="0" baseline="0" noProof="0" dirty="0">
                <a:ln>
                  <a:noFill/>
                </a:ln>
                <a:solidFill>
                  <a:prstClr val="black"/>
                </a:solidFill>
                <a:effectLst/>
                <a:uLnTx/>
                <a:uFillTx/>
                <a:latin typeface="Arial"/>
                <a:ea typeface="Meiryo UI"/>
                <a:cs typeface="+mn-cs"/>
              </a:rPr>
              <a:t>July 1</a:t>
            </a:r>
            <a:r>
              <a:rPr kumimoji="1" lang="en-US" altLang="ja-JP" sz="2400" b="0" i="0" u="none" strike="noStrike" kern="1200" cap="none" spc="0" normalizeH="0" baseline="30000" noProof="0" dirty="0">
                <a:ln>
                  <a:noFill/>
                </a:ln>
                <a:solidFill>
                  <a:prstClr val="black"/>
                </a:solidFill>
                <a:effectLst/>
                <a:uLnTx/>
                <a:uFillTx/>
                <a:latin typeface="Arial"/>
                <a:ea typeface="Meiryo UI"/>
                <a:cs typeface="+mn-cs"/>
              </a:rPr>
              <a:t>st</a:t>
            </a:r>
            <a:r>
              <a:rPr kumimoji="1" lang="en-US" altLang="ja-JP" sz="2400" b="0" i="0" u="none" strike="noStrike" kern="1200" cap="none" spc="0" normalizeH="0" baseline="0" noProof="0" dirty="0">
                <a:ln>
                  <a:noFill/>
                </a:ln>
                <a:solidFill>
                  <a:prstClr val="black"/>
                </a:solidFill>
                <a:effectLst/>
                <a:uLnTx/>
                <a:uFillTx/>
                <a:latin typeface="Arial"/>
                <a:ea typeface="Meiryo UI"/>
                <a:cs typeface="+mn-cs"/>
              </a:rPr>
              <a:t>, 2021 ~ July 27</a:t>
            </a:r>
            <a:r>
              <a:rPr kumimoji="1" lang="en-US" altLang="ja-JP" sz="2400" b="0" i="0" u="none" strike="noStrike" kern="1200" cap="none" spc="0" normalizeH="0" baseline="30000" noProof="0" dirty="0">
                <a:ln>
                  <a:noFill/>
                </a:ln>
                <a:solidFill>
                  <a:prstClr val="black"/>
                </a:solidFill>
                <a:effectLst/>
                <a:uLnTx/>
                <a:uFillTx/>
                <a:latin typeface="Arial"/>
                <a:ea typeface="Meiryo UI"/>
                <a:cs typeface="+mn-cs"/>
              </a:rPr>
              <a:t>th</a:t>
            </a:r>
            <a:r>
              <a:rPr lang="en-US" altLang="ja-JP" b="0" dirty="0">
                <a:solidFill>
                  <a:prstClr val="black"/>
                </a:solidFill>
                <a:latin typeface="Arial"/>
                <a:ea typeface="Meiryo UI"/>
              </a:rPr>
              <a:t>,</a:t>
            </a:r>
            <a:r>
              <a:rPr kumimoji="1" lang="en-US" altLang="ja-JP" sz="2400" b="0" i="0" u="none" strike="noStrike" kern="1200" cap="none" spc="0" normalizeH="0" baseline="0" noProof="0" dirty="0">
                <a:ln>
                  <a:noFill/>
                </a:ln>
                <a:solidFill>
                  <a:prstClr val="black"/>
                </a:solidFill>
                <a:effectLst/>
                <a:uLnTx/>
                <a:uFillTx/>
                <a:latin typeface="Arial"/>
                <a:ea typeface="Meiryo UI"/>
                <a:cs typeface="+mn-cs"/>
              </a:rPr>
              <a:t> 2022</a:t>
            </a:r>
            <a:endParaRPr lang="en-US" altLang="ja-JP" sz="700" b="0" dirty="0"/>
          </a:p>
          <a:p>
            <a:endParaRPr lang="en-US" altLang="ja-JP" b="0" dirty="0"/>
          </a:p>
          <a:p>
            <a:r>
              <a:rPr lang="en-US" altLang="ja-JP" b="0" dirty="0"/>
              <a:t>Continuous Chain Evaluation (1 week Training and 1 week Prediction)</a:t>
            </a:r>
          </a:p>
          <a:p>
            <a:endParaRPr lang="en-US" altLang="ja-JP" dirty="0"/>
          </a:p>
          <a:p>
            <a:endParaRPr lang="en-US" altLang="ja-JP" dirty="0"/>
          </a:p>
          <a:p>
            <a:pPr marL="0" indent="0">
              <a:buNone/>
            </a:pPr>
            <a:endParaRPr lang="en-US" altLang="ja-JP" dirty="0"/>
          </a:p>
          <a:p>
            <a:pPr marL="0" indent="0">
              <a:buNone/>
            </a:pPr>
            <a:endParaRPr lang="en-US" altLang="ja-JP" dirty="0"/>
          </a:p>
          <a:p>
            <a:endParaRPr lang="en-US" altLang="ja-JP" b="0" dirty="0"/>
          </a:p>
          <a:p>
            <a:r>
              <a:rPr lang="en-US" altLang="ja-JP" b="0" dirty="0"/>
              <a:t>Data Preprocessing</a:t>
            </a:r>
          </a:p>
          <a:p>
            <a:pPr lvl="1"/>
            <a:r>
              <a:rPr lang="en-US" altLang="ja-JP" dirty="0"/>
              <a:t>Removing Outliers</a:t>
            </a:r>
          </a:p>
          <a:p>
            <a:pPr lvl="1"/>
            <a:r>
              <a:rPr lang="en-US" altLang="ja-JP" dirty="0"/>
              <a:t>Noisy Data Imputation</a:t>
            </a:r>
          </a:p>
          <a:p>
            <a:pPr lvl="1"/>
            <a:r>
              <a:rPr lang="en-US" altLang="ja-JP" dirty="0"/>
              <a:t>Missing Data Imputation</a:t>
            </a:r>
          </a:p>
          <a:p>
            <a:endParaRPr lang="ja-JP" altLang="en-US" dirty="0"/>
          </a:p>
        </p:txBody>
      </p:sp>
      <p:pic>
        <p:nvPicPr>
          <p:cNvPr id="6" name="図 5">
            <a:extLst>
              <a:ext uri="{FF2B5EF4-FFF2-40B4-BE49-F238E27FC236}">
                <a16:creationId xmlns:a16="http://schemas.microsoft.com/office/drawing/2014/main" id="{70ADFA46-E48B-351E-0AE1-12A7641BA91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363784" y="2616260"/>
            <a:ext cx="3311161" cy="1766844"/>
          </a:xfrm>
          <a:prstGeom prst="rect">
            <a:avLst/>
          </a:prstGeom>
          <a:noFill/>
          <a:ln>
            <a:noFill/>
          </a:ln>
        </p:spPr>
      </p:pic>
      <mc:AlternateContent xmlns:mc="http://schemas.openxmlformats.org/markup-compatibility/2006" xmlns:a14="http://schemas.microsoft.com/office/drawing/2010/main">
        <mc:Choice Requires="a14">
          <p:graphicFrame>
            <p:nvGraphicFramePr>
              <p:cNvPr id="7" name="表 6">
                <a:extLst>
                  <a:ext uri="{FF2B5EF4-FFF2-40B4-BE49-F238E27FC236}">
                    <a16:creationId xmlns:a16="http://schemas.microsoft.com/office/drawing/2014/main" id="{AC99978D-B807-D2EA-85D3-337C28AE5C62}"/>
                  </a:ext>
                </a:extLst>
              </p:cNvPr>
              <p:cNvGraphicFramePr>
                <a:graphicFrameLocks noGrp="1"/>
              </p:cNvGraphicFramePr>
              <p:nvPr/>
            </p:nvGraphicFramePr>
            <p:xfrm>
              <a:off x="599722" y="2616260"/>
              <a:ext cx="7177315" cy="1696164"/>
            </p:xfrm>
            <a:graphic>
              <a:graphicData uri="http://schemas.openxmlformats.org/drawingml/2006/table">
                <a:tbl>
                  <a:tblPr firstRow="1" firstCol="1" bandRow="1">
                    <a:tableStyleId>{5C22544A-7EE6-4342-B048-85BDC9FD1C3A}</a:tableStyleId>
                  </a:tblPr>
                  <a:tblGrid>
                    <a:gridCol w="636697">
                      <a:extLst>
                        <a:ext uri="{9D8B030D-6E8A-4147-A177-3AD203B41FA5}">
                          <a16:colId xmlns:a16="http://schemas.microsoft.com/office/drawing/2014/main" val="554261081"/>
                        </a:ext>
                      </a:extLst>
                    </a:gridCol>
                    <a:gridCol w="3150413">
                      <a:extLst>
                        <a:ext uri="{9D8B030D-6E8A-4147-A177-3AD203B41FA5}">
                          <a16:colId xmlns:a16="http://schemas.microsoft.com/office/drawing/2014/main" val="1833518248"/>
                        </a:ext>
                      </a:extLst>
                    </a:gridCol>
                    <a:gridCol w="3390205">
                      <a:extLst>
                        <a:ext uri="{9D8B030D-6E8A-4147-A177-3AD203B41FA5}">
                          <a16:colId xmlns:a16="http://schemas.microsoft.com/office/drawing/2014/main" val="160145735"/>
                        </a:ext>
                      </a:extLst>
                    </a:gridCol>
                  </a:tblGrid>
                  <a:tr h="282694">
                    <a:tc>
                      <a:txBody>
                        <a:bodyPr/>
                        <a:lstStyle/>
                        <a:p>
                          <a:pPr marL="0" indent="0" algn="ctr">
                            <a:spcBef>
                              <a:spcPts val="600"/>
                            </a:spcBef>
                          </a:pPr>
                          <a:r>
                            <a:rPr lang="en-US" sz="1600" b="1" dirty="0">
                              <a:solidFill>
                                <a:srgbClr val="FFFFFF"/>
                              </a:solidFill>
                              <a:effectLst/>
                              <a:latin typeface="Times New Roman" panose="02020603050405020304" pitchFamily="18" charset="0"/>
                              <a:ea typeface="ＭＳ Ｐゴシック" panose="020B0600070205080204" pitchFamily="50" charset="-128"/>
                              <a:cs typeface="Times New Roman" panose="02020603050405020304" pitchFamily="18" charset="0"/>
                            </a:rPr>
                            <a:t>Term</a:t>
                          </a:r>
                          <a:endParaRPr lang="ja-JP" sz="16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tc>
                      <a:txBody>
                        <a:bodyPr/>
                        <a:lstStyle/>
                        <a:p>
                          <a:pPr marL="0" indent="0" algn="ctr">
                            <a:spcBef>
                              <a:spcPts val="600"/>
                            </a:spcBef>
                          </a:pPr>
                          <a:r>
                            <a:rPr lang="en-US" sz="1600" b="1" dirty="0">
                              <a:solidFill>
                                <a:srgbClr val="FFFFFF"/>
                              </a:solidFill>
                              <a:effectLst/>
                              <a:latin typeface="Times New Roman" panose="02020603050405020304" pitchFamily="18" charset="0"/>
                              <a:ea typeface="ＭＳ Ｐゴシック" panose="020B0600070205080204" pitchFamily="50" charset="-128"/>
                              <a:cs typeface="Times New Roman" panose="02020603050405020304" pitchFamily="18" charset="0"/>
                            </a:rPr>
                            <a:t>Training Period</a:t>
                          </a:r>
                          <a:endParaRPr lang="ja-JP" sz="16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tc>
                      <a:txBody>
                        <a:bodyPr/>
                        <a:lstStyle/>
                        <a:p>
                          <a:pPr marL="0" indent="0" algn="ctr">
                            <a:spcBef>
                              <a:spcPts val="600"/>
                            </a:spcBef>
                            <a:spcAft>
                              <a:spcPts val="600"/>
                            </a:spcAft>
                          </a:pPr>
                          <a:r>
                            <a:rPr lang="en-US" sz="1600" b="1" dirty="0">
                              <a:solidFill>
                                <a:srgbClr val="FFFFFF"/>
                              </a:solidFill>
                              <a:effectLst/>
                              <a:latin typeface="Times New Roman" panose="02020603050405020304" pitchFamily="18" charset="0"/>
                              <a:ea typeface="ＭＳ Ｐゴシック" panose="020B0600070205080204" pitchFamily="50" charset="-128"/>
                              <a:cs typeface="Times New Roman" panose="02020603050405020304" pitchFamily="18" charset="0"/>
                            </a:rPr>
                            <a:t>Prediction Period</a:t>
                          </a:r>
                          <a:endParaRPr lang="ja-JP" sz="16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285565231"/>
                      </a:ext>
                    </a:extLst>
                  </a:tr>
                  <a:tr h="282694">
                    <a:tc>
                      <a:txBody>
                        <a:bodyPr/>
                        <a:lstStyle/>
                        <a:p>
                          <a:pPr algn="ctr">
                            <a:spcBef>
                              <a:spcPts val="600"/>
                            </a:spcBef>
                            <a:spcAft>
                              <a:spcPts val="600"/>
                            </a:spcAft>
                          </a:pPr>
                          <a:r>
                            <a:rPr lang="en-US" sz="1600" b="0" dirty="0">
                              <a:solidFill>
                                <a:schemeClr val="bg1"/>
                              </a:solidFill>
                              <a:effectLst/>
                              <a:latin typeface="Times New Roman" panose="02020603050405020304" pitchFamily="18" charset="0"/>
                              <a:ea typeface="ＭＳ Ｐゴシック" panose="020B0600070205080204" pitchFamily="50" charset="-128"/>
                              <a:cs typeface="Times New Roman" panose="02020603050405020304" pitchFamily="18" charset="0"/>
                            </a:rPr>
                            <a:t>1</a:t>
                          </a:r>
                          <a:endParaRPr lang="ja-JP" sz="1600" dirty="0">
                            <a:solidFill>
                              <a:schemeClr val="bg1"/>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tc>
                      <a:txBody>
                        <a:bodyPr/>
                        <a:lstStyle/>
                        <a:p>
                          <a:pPr marL="0" indent="0" algn="ctr">
                            <a:spcBef>
                              <a:spcPts val="600"/>
                            </a:spcBef>
                          </a:pPr>
                          <a:r>
                            <a:rPr lang="en-US" sz="1600" b="0" dirty="0">
                              <a:solidFill>
                                <a:srgbClr val="000000"/>
                              </a:solidFill>
                              <a:effectLst/>
                              <a:latin typeface="Times New Roman" panose="02020603050405020304" pitchFamily="18" charset="0"/>
                              <a:ea typeface="ＭＳ Ｐゴシック" panose="020B0600070205080204" pitchFamily="50" charset="-128"/>
                              <a:cs typeface="Times New Roman" panose="02020603050405020304" pitchFamily="18" charset="0"/>
                            </a:rPr>
                            <a:t>from July 1st to July 7th, 2021</a:t>
                          </a:r>
                          <a:endParaRPr lang="ja-JP" sz="16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tc>
                      <a:txBody>
                        <a:bodyPr/>
                        <a:lstStyle/>
                        <a:p>
                          <a:pPr marL="0" indent="0" algn="ctr">
                            <a:spcBef>
                              <a:spcPts val="600"/>
                            </a:spcBef>
                            <a:spcAft>
                              <a:spcPts val="600"/>
                            </a:spcAft>
                          </a:pPr>
                          <a:r>
                            <a:rPr lang="en-US" sz="1600" b="0" dirty="0">
                              <a:solidFill>
                                <a:srgbClr val="000000"/>
                              </a:solidFill>
                              <a:effectLst/>
                              <a:latin typeface="Times New Roman" panose="02020603050405020304" pitchFamily="18" charset="0"/>
                              <a:ea typeface="ＭＳ Ｐゴシック" panose="020B0600070205080204" pitchFamily="50" charset="-128"/>
                              <a:cs typeface="Times New Roman" panose="02020603050405020304" pitchFamily="18" charset="0"/>
                            </a:rPr>
                            <a:t>from July 8th to July 14th, 2021</a:t>
                          </a:r>
                          <a:endParaRPr lang="ja-JP" sz="16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2567001756"/>
                      </a:ext>
                    </a:extLst>
                  </a:tr>
                  <a:tr h="282694">
                    <a:tc>
                      <a:txBody>
                        <a:bodyPr/>
                        <a:lstStyle/>
                        <a:p>
                          <a:pPr marL="0" indent="0" algn="ctr">
                            <a:spcBef>
                              <a:spcPts val="600"/>
                            </a:spcBef>
                          </a:pPr>
                          <a:r>
                            <a:rPr lang="en-US" sz="1600" b="0" dirty="0">
                              <a:solidFill>
                                <a:schemeClr val="bg1"/>
                              </a:solidFill>
                              <a:effectLst/>
                              <a:latin typeface="Times New Roman" panose="02020603050405020304" pitchFamily="18" charset="0"/>
                              <a:ea typeface="ＭＳ Ｐゴシック" panose="020B0600070205080204" pitchFamily="50" charset="-128"/>
                              <a:cs typeface="Times New Roman" panose="02020603050405020304" pitchFamily="18" charset="0"/>
                            </a:rPr>
                            <a:t>2</a:t>
                          </a:r>
                          <a:endParaRPr lang="ja-JP" sz="1600" dirty="0">
                            <a:solidFill>
                              <a:schemeClr val="bg1"/>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tc>
                      <a:txBody>
                        <a:bodyPr/>
                        <a:lstStyle/>
                        <a:p>
                          <a:pPr marL="0" indent="0" algn="ctr">
                            <a:spcBef>
                              <a:spcPts val="600"/>
                            </a:spcBef>
                          </a:pPr>
                          <a:r>
                            <a:rPr lang="en-US" sz="1600" b="0" dirty="0">
                              <a:solidFill>
                                <a:srgbClr val="000000"/>
                              </a:solidFill>
                              <a:effectLst/>
                              <a:latin typeface="Times New Roman" panose="02020603050405020304" pitchFamily="18" charset="0"/>
                              <a:ea typeface="ＭＳ Ｐゴシック" panose="020B0600070205080204" pitchFamily="50" charset="-128"/>
                              <a:cs typeface="Times New Roman" panose="02020603050405020304" pitchFamily="18" charset="0"/>
                            </a:rPr>
                            <a:t>from July 8th to July 14th, 2021</a:t>
                          </a:r>
                          <a:endParaRPr lang="ja-JP" sz="16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tc>
                      <a:txBody>
                        <a:bodyPr/>
                        <a:lstStyle/>
                        <a:p>
                          <a:pPr marL="0" indent="0" algn="ctr">
                            <a:spcBef>
                              <a:spcPts val="600"/>
                            </a:spcBef>
                            <a:spcAft>
                              <a:spcPts val="600"/>
                            </a:spcAft>
                          </a:pPr>
                          <a:r>
                            <a:rPr lang="en-US" sz="1600" b="0" dirty="0">
                              <a:solidFill>
                                <a:srgbClr val="000000"/>
                              </a:solidFill>
                              <a:effectLst/>
                              <a:latin typeface="Times New Roman" panose="02020603050405020304" pitchFamily="18" charset="0"/>
                              <a:ea typeface="ＭＳ Ｐゴシック" panose="020B0600070205080204" pitchFamily="50" charset="-128"/>
                              <a:cs typeface="Times New Roman" panose="02020603050405020304" pitchFamily="18" charset="0"/>
                            </a:rPr>
                            <a:t>from July 15th to July 21st, 2021</a:t>
                          </a:r>
                          <a:endParaRPr lang="ja-JP" sz="16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1057930023"/>
                      </a:ext>
                    </a:extLst>
                  </a:tr>
                  <a:tr h="282694">
                    <a:tc>
                      <a:txBody>
                        <a:bodyPr/>
                        <a:lstStyle/>
                        <a:p>
                          <a:pPr marL="0" indent="0" algn="ctr">
                            <a:spcBef>
                              <a:spcPts val="600"/>
                            </a:spcBef>
                          </a:pPr>
                          <a14:m>
                            <m:oMathPara xmlns:m="http://schemas.openxmlformats.org/officeDocument/2006/math">
                              <m:oMathParaPr>
                                <m:jc m:val="centerGroup"/>
                              </m:oMathParaPr>
                              <m:oMath xmlns:m="http://schemas.openxmlformats.org/officeDocument/2006/math">
                                <m:r>
                                  <a:rPr lang="en-US" sz="1600" b="1" i="1" smtClean="0">
                                    <a:solidFill>
                                      <a:schemeClr val="bg1"/>
                                    </a:solidFill>
                                    <a:effectLst/>
                                    <a:latin typeface="Cambria Math" panose="02040503050406030204" pitchFamily="18" charset="0"/>
                                    <a:ea typeface="ＭＳ Ｐゴシック" panose="020B0600070205080204" pitchFamily="50" charset="-128"/>
                                    <a:cs typeface="Times New Roman" panose="02020603050405020304" pitchFamily="18" charset="0"/>
                                  </a:rPr>
                                  <m:t>⋮</m:t>
                                </m:r>
                              </m:oMath>
                            </m:oMathPara>
                          </a14:m>
                          <a:endParaRPr lang="ja-JP" sz="1600" dirty="0">
                            <a:solidFill>
                              <a:schemeClr val="bg1"/>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tc>
                      <a:txBody>
                        <a:bodyPr/>
                        <a:lstStyle/>
                        <a:p>
                          <a:pPr marL="0" indent="0" algn="ctr">
                            <a:spcBef>
                              <a:spcPts val="600"/>
                            </a:spcBef>
                          </a:pPr>
                          <a14:m>
                            <m:oMathPara xmlns:m="http://schemas.openxmlformats.org/officeDocument/2006/math">
                              <m:oMathParaPr>
                                <m:jc m:val="centerGroup"/>
                              </m:oMathParaPr>
                              <m:oMath xmlns:m="http://schemas.openxmlformats.org/officeDocument/2006/math">
                                <m:r>
                                  <a:rPr lang="en-US" sz="1600" b="0" i="1">
                                    <a:solidFill>
                                      <a:srgbClr val="000000"/>
                                    </a:solidFill>
                                    <a:effectLst/>
                                    <a:latin typeface="Cambria Math" panose="02040503050406030204" pitchFamily="18" charset="0"/>
                                    <a:ea typeface="ＭＳ Ｐゴシック" panose="020B0600070205080204" pitchFamily="50" charset="-128"/>
                                    <a:cs typeface="Times New Roman" panose="02020603050405020304" pitchFamily="18" charset="0"/>
                                  </a:rPr>
                                  <m:t>⋮</m:t>
                                </m:r>
                              </m:oMath>
                            </m:oMathPara>
                          </a14:m>
                          <a:endParaRPr lang="ja-JP" sz="16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tc>
                      <a:txBody>
                        <a:bodyPr/>
                        <a:lstStyle/>
                        <a:p>
                          <a:pPr marL="0" marR="0" lvl="0" indent="0" algn="ctr" defTabSz="914400" rtl="0" eaLnBrk="1" fontAlgn="auto" latinLnBrk="0" hangingPunct="1">
                            <a:lnSpc>
                              <a:spcPct val="100000"/>
                            </a:lnSpc>
                            <a:spcBef>
                              <a:spcPts val="60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ja-JP" sz="1600" b="0" i="1" u="none" strike="noStrike" kern="1200" cap="none" spc="0" normalizeH="0" baseline="0" noProof="0" smtClean="0">
                                    <a:ln>
                                      <a:noFill/>
                                    </a:ln>
                                    <a:solidFill>
                                      <a:srgbClr val="000000"/>
                                    </a:solidFill>
                                    <a:effectLst/>
                                    <a:uLnTx/>
                                    <a:uFillTx/>
                                    <a:latin typeface="Cambria Math" panose="02040503050406030204" pitchFamily="18" charset="0"/>
                                    <a:ea typeface="ＭＳ Ｐゴシック" panose="020B0600070205080204" pitchFamily="50" charset="-128"/>
                                    <a:cs typeface="Times New Roman" panose="02020603050405020304" pitchFamily="18" charset="0"/>
                                  </a:rPr>
                                  <m:t>⋮</m:t>
                                </m:r>
                              </m:oMath>
                            </m:oMathPara>
                          </a14:m>
                          <a:endParaRPr kumimoji="1" lang="ja-JP"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4248857904"/>
                      </a:ext>
                    </a:extLst>
                  </a:tr>
                  <a:tr h="282694">
                    <a:tc>
                      <a:txBody>
                        <a:bodyPr/>
                        <a:lstStyle/>
                        <a:p>
                          <a:pPr marL="0" indent="0" algn="ctr">
                            <a:spcBef>
                              <a:spcPts val="600"/>
                            </a:spcBef>
                          </a:pPr>
                          <a:r>
                            <a:rPr lang="en-US" sz="1600" b="0" dirty="0">
                              <a:solidFill>
                                <a:schemeClr val="bg1"/>
                              </a:solidFill>
                              <a:effectLst/>
                              <a:latin typeface="Times New Roman" panose="02020603050405020304" pitchFamily="18" charset="0"/>
                              <a:ea typeface="ＭＳ Ｐゴシック" panose="020B0600070205080204" pitchFamily="50" charset="-128"/>
                              <a:cs typeface="Times New Roman" panose="02020603050405020304" pitchFamily="18" charset="0"/>
                            </a:rPr>
                            <a:t>54</a:t>
                          </a:r>
                          <a:endParaRPr lang="ja-JP" sz="1600" dirty="0">
                            <a:solidFill>
                              <a:schemeClr val="bg1"/>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tc>
                      <a:txBody>
                        <a:bodyPr/>
                        <a:lstStyle/>
                        <a:p>
                          <a:pPr marL="0" indent="0" algn="ctr">
                            <a:spcBef>
                              <a:spcPts val="600"/>
                            </a:spcBef>
                          </a:pPr>
                          <a:r>
                            <a:rPr lang="en-US" sz="1600" b="0" dirty="0">
                              <a:solidFill>
                                <a:srgbClr val="000000"/>
                              </a:solidFill>
                              <a:effectLst/>
                              <a:latin typeface="Times New Roman" panose="02020603050405020304" pitchFamily="18" charset="0"/>
                              <a:ea typeface="ＭＳ Ｐゴシック" panose="020B0600070205080204" pitchFamily="50" charset="-128"/>
                              <a:cs typeface="Times New Roman" panose="02020603050405020304" pitchFamily="18" charset="0"/>
                            </a:rPr>
                            <a:t>from July 7th to July 13th, 2022</a:t>
                          </a:r>
                          <a:endParaRPr lang="ja-JP" sz="16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tc>
                      <a:txBody>
                        <a:bodyPr/>
                        <a:lstStyle/>
                        <a:p>
                          <a:pPr marL="0" indent="0" algn="ctr">
                            <a:spcBef>
                              <a:spcPts val="600"/>
                            </a:spcBef>
                            <a:spcAft>
                              <a:spcPts val="600"/>
                            </a:spcAft>
                          </a:pPr>
                          <a:r>
                            <a:rPr lang="en-US" sz="1600" b="0" dirty="0">
                              <a:solidFill>
                                <a:srgbClr val="000000"/>
                              </a:solidFill>
                              <a:effectLst/>
                              <a:latin typeface="Times New Roman" panose="02020603050405020304" pitchFamily="18" charset="0"/>
                              <a:ea typeface="ＭＳ Ｐゴシック" panose="020B0600070205080204" pitchFamily="50" charset="-128"/>
                              <a:cs typeface="Times New Roman" panose="02020603050405020304" pitchFamily="18" charset="0"/>
                            </a:rPr>
                            <a:t>from July 14th to July 20th, 2022</a:t>
                          </a:r>
                          <a:endParaRPr lang="ja-JP" sz="16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3439077734"/>
                      </a:ext>
                    </a:extLst>
                  </a:tr>
                  <a:tr h="282694">
                    <a:tc>
                      <a:txBody>
                        <a:bodyPr/>
                        <a:lstStyle/>
                        <a:p>
                          <a:pPr marL="0" indent="0" algn="ctr">
                            <a:spcBef>
                              <a:spcPts val="600"/>
                            </a:spcBef>
                          </a:pPr>
                          <a:r>
                            <a:rPr lang="en-US" sz="1600" b="0" dirty="0">
                              <a:solidFill>
                                <a:schemeClr val="bg1"/>
                              </a:solidFill>
                              <a:effectLst/>
                              <a:latin typeface="Times New Roman" panose="02020603050405020304" pitchFamily="18" charset="0"/>
                              <a:ea typeface="ＭＳ Ｐゴシック" panose="020B0600070205080204" pitchFamily="50" charset="-128"/>
                              <a:cs typeface="Times New Roman" panose="02020603050405020304" pitchFamily="18" charset="0"/>
                            </a:rPr>
                            <a:t>55</a:t>
                          </a:r>
                          <a:endParaRPr lang="ja-JP" sz="1600" dirty="0">
                            <a:solidFill>
                              <a:schemeClr val="bg1"/>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tc>
                      <a:txBody>
                        <a:bodyPr/>
                        <a:lstStyle/>
                        <a:p>
                          <a:pPr marL="0" indent="0" algn="ctr">
                            <a:spcBef>
                              <a:spcPts val="600"/>
                            </a:spcBef>
                          </a:pPr>
                          <a:r>
                            <a:rPr lang="en-US" sz="1600" b="0" dirty="0">
                              <a:solidFill>
                                <a:srgbClr val="000000"/>
                              </a:solidFill>
                              <a:effectLst/>
                              <a:latin typeface="Times New Roman" panose="02020603050405020304" pitchFamily="18" charset="0"/>
                              <a:ea typeface="ＭＳ Ｐゴシック" panose="020B0600070205080204" pitchFamily="50" charset="-128"/>
                              <a:cs typeface="Times New Roman" panose="02020603050405020304" pitchFamily="18" charset="0"/>
                            </a:rPr>
                            <a:t>from July 14th to July 20th, 2022</a:t>
                          </a:r>
                          <a:endParaRPr lang="ja-JP" sz="16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tc>
                      <a:txBody>
                        <a:bodyPr/>
                        <a:lstStyle/>
                        <a:p>
                          <a:pPr marL="0" indent="0" algn="ctr">
                            <a:spcBef>
                              <a:spcPts val="600"/>
                            </a:spcBef>
                            <a:spcAft>
                              <a:spcPts val="600"/>
                            </a:spcAft>
                          </a:pPr>
                          <a:r>
                            <a:rPr lang="en-US" sz="1600" b="0" dirty="0">
                              <a:solidFill>
                                <a:srgbClr val="000000"/>
                              </a:solidFill>
                              <a:effectLst/>
                              <a:latin typeface="Times New Roman" panose="02020603050405020304" pitchFamily="18" charset="0"/>
                              <a:ea typeface="ＭＳ Ｐゴシック" panose="020B0600070205080204" pitchFamily="50" charset="-128"/>
                              <a:cs typeface="Times New Roman" panose="02020603050405020304" pitchFamily="18" charset="0"/>
                            </a:rPr>
                            <a:t>from July 21st to July 27th, 2022</a:t>
                          </a:r>
                          <a:endParaRPr lang="ja-JP" sz="16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4163916306"/>
                      </a:ext>
                    </a:extLst>
                  </a:tr>
                </a:tbl>
              </a:graphicData>
            </a:graphic>
          </p:graphicFrame>
        </mc:Choice>
        <mc:Fallback xmlns="">
          <p:graphicFrame>
            <p:nvGraphicFramePr>
              <p:cNvPr id="7" name="表 6">
                <a:extLst>
                  <a:ext uri="{FF2B5EF4-FFF2-40B4-BE49-F238E27FC236}">
                    <a16:creationId xmlns:a16="http://schemas.microsoft.com/office/drawing/2014/main" id="{AC99978D-B807-D2EA-85D3-337C28AE5C62}"/>
                  </a:ext>
                </a:extLst>
              </p:cNvPr>
              <p:cNvGraphicFramePr>
                <a:graphicFrameLocks noGrp="1"/>
              </p:cNvGraphicFramePr>
              <p:nvPr>
                <p:extLst>
                  <p:ext uri="{D42A27DB-BD31-4B8C-83A1-F6EECF244321}">
                    <p14:modId xmlns:p14="http://schemas.microsoft.com/office/powerpoint/2010/main" val="3832839984"/>
                  </p:ext>
                </p:extLst>
              </p:nvPr>
            </p:nvGraphicFramePr>
            <p:xfrm>
              <a:off x="599722" y="2616260"/>
              <a:ext cx="7177315" cy="1696164"/>
            </p:xfrm>
            <a:graphic>
              <a:graphicData uri="http://schemas.openxmlformats.org/drawingml/2006/table">
                <a:tbl>
                  <a:tblPr firstRow="1" firstCol="1" bandRow="1">
                    <a:tableStyleId>{5C22544A-7EE6-4342-B048-85BDC9FD1C3A}</a:tableStyleId>
                  </a:tblPr>
                  <a:tblGrid>
                    <a:gridCol w="636697">
                      <a:extLst>
                        <a:ext uri="{9D8B030D-6E8A-4147-A177-3AD203B41FA5}">
                          <a16:colId xmlns:a16="http://schemas.microsoft.com/office/drawing/2014/main" val="554261081"/>
                        </a:ext>
                      </a:extLst>
                    </a:gridCol>
                    <a:gridCol w="3150413">
                      <a:extLst>
                        <a:ext uri="{9D8B030D-6E8A-4147-A177-3AD203B41FA5}">
                          <a16:colId xmlns:a16="http://schemas.microsoft.com/office/drawing/2014/main" val="1833518248"/>
                        </a:ext>
                      </a:extLst>
                    </a:gridCol>
                    <a:gridCol w="3390205">
                      <a:extLst>
                        <a:ext uri="{9D8B030D-6E8A-4147-A177-3AD203B41FA5}">
                          <a16:colId xmlns:a16="http://schemas.microsoft.com/office/drawing/2014/main" val="160145735"/>
                        </a:ext>
                      </a:extLst>
                    </a:gridCol>
                  </a:tblGrid>
                  <a:tr h="282694">
                    <a:tc>
                      <a:txBody>
                        <a:bodyPr/>
                        <a:lstStyle/>
                        <a:p>
                          <a:pPr marL="0" indent="0" algn="ctr">
                            <a:spcBef>
                              <a:spcPts val="600"/>
                            </a:spcBef>
                          </a:pPr>
                          <a:r>
                            <a:rPr lang="en-US" sz="1600" b="1" dirty="0">
                              <a:solidFill>
                                <a:srgbClr val="FFFFFF"/>
                              </a:solidFill>
                              <a:effectLst/>
                              <a:latin typeface="Times New Roman" panose="02020603050405020304" pitchFamily="18" charset="0"/>
                              <a:ea typeface="ＭＳ Ｐゴシック" panose="020B0600070205080204" pitchFamily="50" charset="-128"/>
                              <a:cs typeface="Times New Roman" panose="02020603050405020304" pitchFamily="18" charset="0"/>
                            </a:rPr>
                            <a:t>Term</a:t>
                          </a:r>
                          <a:endParaRPr lang="ja-JP" sz="16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tc>
                      <a:txBody>
                        <a:bodyPr/>
                        <a:lstStyle/>
                        <a:p>
                          <a:pPr marL="0" indent="0" algn="ctr">
                            <a:spcBef>
                              <a:spcPts val="600"/>
                            </a:spcBef>
                          </a:pPr>
                          <a:r>
                            <a:rPr lang="en-US" sz="1600" b="1" dirty="0">
                              <a:solidFill>
                                <a:srgbClr val="FFFFFF"/>
                              </a:solidFill>
                              <a:effectLst/>
                              <a:latin typeface="Times New Roman" panose="02020603050405020304" pitchFamily="18" charset="0"/>
                              <a:ea typeface="ＭＳ Ｐゴシック" panose="020B0600070205080204" pitchFamily="50" charset="-128"/>
                              <a:cs typeface="Times New Roman" panose="02020603050405020304" pitchFamily="18" charset="0"/>
                            </a:rPr>
                            <a:t>Training Period</a:t>
                          </a:r>
                          <a:endParaRPr lang="ja-JP" sz="16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tc>
                      <a:txBody>
                        <a:bodyPr/>
                        <a:lstStyle/>
                        <a:p>
                          <a:pPr marL="0" indent="0" algn="ctr">
                            <a:spcBef>
                              <a:spcPts val="600"/>
                            </a:spcBef>
                            <a:spcAft>
                              <a:spcPts val="600"/>
                            </a:spcAft>
                          </a:pPr>
                          <a:r>
                            <a:rPr lang="en-US" sz="1600" b="1" dirty="0">
                              <a:solidFill>
                                <a:srgbClr val="FFFFFF"/>
                              </a:solidFill>
                              <a:effectLst/>
                              <a:latin typeface="Times New Roman" panose="02020603050405020304" pitchFamily="18" charset="0"/>
                              <a:ea typeface="ＭＳ Ｐゴシック" panose="020B0600070205080204" pitchFamily="50" charset="-128"/>
                              <a:cs typeface="Times New Roman" panose="02020603050405020304" pitchFamily="18" charset="0"/>
                            </a:rPr>
                            <a:t>Prediction Period</a:t>
                          </a:r>
                          <a:endParaRPr lang="ja-JP" sz="16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285565231"/>
                      </a:ext>
                    </a:extLst>
                  </a:tr>
                  <a:tr h="282694">
                    <a:tc>
                      <a:txBody>
                        <a:bodyPr/>
                        <a:lstStyle/>
                        <a:p>
                          <a:pPr algn="ctr">
                            <a:spcBef>
                              <a:spcPts val="600"/>
                            </a:spcBef>
                            <a:spcAft>
                              <a:spcPts val="600"/>
                            </a:spcAft>
                          </a:pPr>
                          <a:r>
                            <a:rPr lang="en-US" sz="1600" b="0" dirty="0">
                              <a:solidFill>
                                <a:schemeClr val="bg1"/>
                              </a:solidFill>
                              <a:effectLst/>
                              <a:latin typeface="Times New Roman" panose="02020603050405020304" pitchFamily="18" charset="0"/>
                              <a:ea typeface="ＭＳ Ｐゴシック" panose="020B0600070205080204" pitchFamily="50" charset="-128"/>
                              <a:cs typeface="Times New Roman" panose="02020603050405020304" pitchFamily="18" charset="0"/>
                            </a:rPr>
                            <a:t>1</a:t>
                          </a:r>
                          <a:endParaRPr lang="ja-JP" sz="1600" dirty="0">
                            <a:solidFill>
                              <a:schemeClr val="bg1"/>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tc>
                      <a:txBody>
                        <a:bodyPr/>
                        <a:lstStyle/>
                        <a:p>
                          <a:pPr marL="0" indent="0" algn="ctr">
                            <a:spcBef>
                              <a:spcPts val="600"/>
                            </a:spcBef>
                          </a:pPr>
                          <a:r>
                            <a:rPr lang="en-US" sz="1600" b="0" dirty="0">
                              <a:solidFill>
                                <a:srgbClr val="000000"/>
                              </a:solidFill>
                              <a:effectLst/>
                              <a:latin typeface="Times New Roman" panose="02020603050405020304" pitchFamily="18" charset="0"/>
                              <a:ea typeface="ＭＳ Ｐゴシック" panose="020B0600070205080204" pitchFamily="50" charset="-128"/>
                              <a:cs typeface="Times New Roman" panose="02020603050405020304" pitchFamily="18" charset="0"/>
                            </a:rPr>
                            <a:t>from July 1st to July 7th, 2021</a:t>
                          </a:r>
                          <a:endParaRPr lang="ja-JP" sz="16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tc>
                      <a:txBody>
                        <a:bodyPr/>
                        <a:lstStyle/>
                        <a:p>
                          <a:pPr marL="0" indent="0" algn="ctr">
                            <a:spcBef>
                              <a:spcPts val="600"/>
                            </a:spcBef>
                            <a:spcAft>
                              <a:spcPts val="600"/>
                            </a:spcAft>
                          </a:pPr>
                          <a:r>
                            <a:rPr lang="en-US" sz="1600" b="0" dirty="0">
                              <a:solidFill>
                                <a:srgbClr val="000000"/>
                              </a:solidFill>
                              <a:effectLst/>
                              <a:latin typeface="Times New Roman" panose="02020603050405020304" pitchFamily="18" charset="0"/>
                              <a:ea typeface="ＭＳ Ｐゴシック" panose="020B0600070205080204" pitchFamily="50" charset="-128"/>
                              <a:cs typeface="Times New Roman" panose="02020603050405020304" pitchFamily="18" charset="0"/>
                            </a:rPr>
                            <a:t>from July 8th to July 14th, 2021</a:t>
                          </a:r>
                          <a:endParaRPr lang="ja-JP" sz="16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2567001756"/>
                      </a:ext>
                    </a:extLst>
                  </a:tr>
                  <a:tr h="282694">
                    <a:tc>
                      <a:txBody>
                        <a:bodyPr/>
                        <a:lstStyle/>
                        <a:p>
                          <a:pPr marL="0" indent="0" algn="ctr">
                            <a:spcBef>
                              <a:spcPts val="600"/>
                            </a:spcBef>
                          </a:pPr>
                          <a:r>
                            <a:rPr lang="en-US" sz="1600" b="0" dirty="0">
                              <a:solidFill>
                                <a:schemeClr val="bg1"/>
                              </a:solidFill>
                              <a:effectLst/>
                              <a:latin typeface="Times New Roman" panose="02020603050405020304" pitchFamily="18" charset="0"/>
                              <a:ea typeface="ＭＳ Ｐゴシック" panose="020B0600070205080204" pitchFamily="50" charset="-128"/>
                              <a:cs typeface="Times New Roman" panose="02020603050405020304" pitchFamily="18" charset="0"/>
                            </a:rPr>
                            <a:t>2</a:t>
                          </a:r>
                          <a:endParaRPr lang="ja-JP" sz="1600" dirty="0">
                            <a:solidFill>
                              <a:schemeClr val="bg1"/>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tc>
                      <a:txBody>
                        <a:bodyPr/>
                        <a:lstStyle/>
                        <a:p>
                          <a:pPr marL="0" indent="0" algn="ctr">
                            <a:spcBef>
                              <a:spcPts val="600"/>
                            </a:spcBef>
                          </a:pPr>
                          <a:r>
                            <a:rPr lang="en-US" sz="1600" b="0" dirty="0">
                              <a:solidFill>
                                <a:srgbClr val="000000"/>
                              </a:solidFill>
                              <a:effectLst/>
                              <a:latin typeface="Times New Roman" panose="02020603050405020304" pitchFamily="18" charset="0"/>
                              <a:ea typeface="ＭＳ Ｐゴシック" panose="020B0600070205080204" pitchFamily="50" charset="-128"/>
                              <a:cs typeface="Times New Roman" panose="02020603050405020304" pitchFamily="18" charset="0"/>
                            </a:rPr>
                            <a:t>from July 8th to July 14th, 2021</a:t>
                          </a:r>
                          <a:endParaRPr lang="ja-JP" sz="16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tc>
                      <a:txBody>
                        <a:bodyPr/>
                        <a:lstStyle/>
                        <a:p>
                          <a:pPr marL="0" indent="0" algn="ctr">
                            <a:spcBef>
                              <a:spcPts val="600"/>
                            </a:spcBef>
                            <a:spcAft>
                              <a:spcPts val="600"/>
                            </a:spcAft>
                          </a:pPr>
                          <a:r>
                            <a:rPr lang="en-US" sz="1600" b="0" dirty="0">
                              <a:solidFill>
                                <a:srgbClr val="000000"/>
                              </a:solidFill>
                              <a:effectLst/>
                              <a:latin typeface="Times New Roman" panose="02020603050405020304" pitchFamily="18" charset="0"/>
                              <a:ea typeface="ＭＳ Ｐゴシック" panose="020B0600070205080204" pitchFamily="50" charset="-128"/>
                              <a:cs typeface="Times New Roman" panose="02020603050405020304" pitchFamily="18" charset="0"/>
                            </a:rPr>
                            <a:t>from July 15th to July 21st, 2021</a:t>
                          </a:r>
                          <a:endParaRPr lang="ja-JP" sz="16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1057930023"/>
                      </a:ext>
                    </a:extLst>
                  </a:tr>
                  <a:tr h="282694">
                    <a:tc>
                      <a:txBody>
                        <a:bodyPr/>
                        <a:lstStyle/>
                        <a:p>
                          <a:endParaRPr lang="ja-JP"/>
                        </a:p>
                      </a:txBody>
                      <a:tcPr marL="68580" marR="68580" marT="0" marB="0" anchor="ctr">
                        <a:blipFill>
                          <a:blip r:embed="rId3"/>
                          <a:stretch>
                            <a:fillRect l="-962" t="-319565" r="-1036538" b="-239130"/>
                          </a:stretch>
                        </a:blipFill>
                      </a:tcPr>
                    </a:tc>
                    <a:tc>
                      <a:txBody>
                        <a:bodyPr/>
                        <a:lstStyle/>
                        <a:p>
                          <a:endParaRPr lang="ja-JP"/>
                        </a:p>
                      </a:txBody>
                      <a:tcPr marL="68580" marR="68580" marT="0" marB="0" anchor="ctr">
                        <a:blipFill>
                          <a:blip r:embed="rId3"/>
                          <a:stretch>
                            <a:fillRect l="-20270" t="-319565" r="-108108" b="-239130"/>
                          </a:stretch>
                        </a:blipFill>
                      </a:tcPr>
                    </a:tc>
                    <a:tc>
                      <a:txBody>
                        <a:bodyPr/>
                        <a:lstStyle/>
                        <a:p>
                          <a:endParaRPr lang="ja-JP"/>
                        </a:p>
                      </a:txBody>
                      <a:tcPr marL="68580" marR="68580" marT="0" marB="0" anchor="ctr">
                        <a:blipFill>
                          <a:blip r:embed="rId3"/>
                          <a:stretch>
                            <a:fillRect l="-112050" t="-319565" r="-719" b="-239130"/>
                          </a:stretch>
                        </a:blipFill>
                      </a:tcPr>
                    </a:tc>
                    <a:extLst>
                      <a:ext uri="{0D108BD9-81ED-4DB2-BD59-A6C34878D82A}">
                        <a16:rowId xmlns:a16="http://schemas.microsoft.com/office/drawing/2014/main" val="4248857904"/>
                      </a:ext>
                    </a:extLst>
                  </a:tr>
                  <a:tr h="282694">
                    <a:tc>
                      <a:txBody>
                        <a:bodyPr/>
                        <a:lstStyle/>
                        <a:p>
                          <a:pPr marL="0" indent="0" algn="ctr">
                            <a:spcBef>
                              <a:spcPts val="600"/>
                            </a:spcBef>
                          </a:pPr>
                          <a:r>
                            <a:rPr lang="en-US" sz="1600" b="0" dirty="0">
                              <a:solidFill>
                                <a:schemeClr val="bg1"/>
                              </a:solidFill>
                              <a:effectLst/>
                              <a:latin typeface="Times New Roman" panose="02020603050405020304" pitchFamily="18" charset="0"/>
                              <a:ea typeface="ＭＳ Ｐゴシック" panose="020B0600070205080204" pitchFamily="50" charset="-128"/>
                              <a:cs typeface="Times New Roman" panose="02020603050405020304" pitchFamily="18" charset="0"/>
                            </a:rPr>
                            <a:t>54</a:t>
                          </a:r>
                          <a:endParaRPr lang="ja-JP" sz="1600" dirty="0">
                            <a:solidFill>
                              <a:schemeClr val="bg1"/>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tc>
                      <a:txBody>
                        <a:bodyPr/>
                        <a:lstStyle/>
                        <a:p>
                          <a:pPr marL="0" indent="0" algn="ctr">
                            <a:spcBef>
                              <a:spcPts val="600"/>
                            </a:spcBef>
                          </a:pPr>
                          <a:r>
                            <a:rPr lang="en-US" sz="1600" b="0" dirty="0">
                              <a:solidFill>
                                <a:srgbClr val="000000"/>
                              </a:solidFill>
                              <a:effectLst/>
                              <a:latin typeface="Times New Roman" panose="02020603050405020304" pitchFamily="18" charset="0"/>
                              <a:ea typeface="ＭＳ Ｐゴシック" panose="020B0600070205080204" pitchFamily="50" charset="-128"/>
                              <a:cs typeface="Times New Roman" panose="02020603050405020304" pitchFamily="18" charset="0"/>
                            </a:rPr>
                            <a:t>from July 7th to July 13th, 2022</a:t>
                          </a:r>
                          <a:endParaRPr lang="ja-JP" sz="16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tc>
                      <a:txBody>
                        <a:bodyPr/>
                        <a:lstStyle/>
                        <a:p>
                          <a:pPr marL="0" indent="0" algn="ctr">
                            <a:spcBef>
                              <a:spcPts val="600"/>
                            </a:spcBef>
                            <a:spcAft>
                              <a:spcPts val="600"/>
                            </a:spcAft>
                          </a:pPr>
                          <a:r>
                            <a:rPr lang="en-US" sz="1600" b="0" dirty="0">
                              <a:solidFill>
                                <a:srgbClr val="000000"/>
                              </a:solidFill>
                              <a:effectLst/>
                              <a:latin typeface="Times New Roman" panose="02020603050405020304" pitchFamily="18" charset="0"/>
                              <a:ea typeface="ＭＳ Ｐゴシック" panose="020B0600070205080204" pitchFamily="50" charset="-128"/>
                              <a:cs typeface="Times New Roman" panose="02020603050405020304" pitchFamily="18" charset="0"/>
                            </a:rPr>
                            <a:t>from July 14th to July 20th, 2022</a:t>
                          </a:r>
                          <a:endParaRPr lang="ja-JP" sz="16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3439077734"/>
                      </a:ext>
                    </a:extLst>
                  </a:tr>
                  <a:tr h="282694">
                    <a:tc>
                      <a:txBody>
                        <a:bodyPr/>
                        <a:lstStyle/>
                        <a:p>
                          <a:pPr marL="0" indent="0" algn="ctr">
                            <a:spcBef>
                              <a:spcPts val="600"/>
                            </a:spcBef>
                          </a:pPr>
                          <a:r>
                            <a:rPr lang="en-US" sz="1600" b="0" dirty="0">
                              <a:solidFill>
                                <a:schemeClr val="bg1"/>
                              </a:solidFill>
                              <a:effectLst/>
                              <a:latin typeface="Times New Roman" panose="02020603050405020304" pitchFamily="18" charset="0"/>
                              <a:ea typeface="ＭＳ Ｐゴシック" panose="020B0600070205080204" pitchFamily="50" charset="-128"/>
                              <a:cs typeface="Times New Roman" panose="02020603050405020304" pitchFamily="18" charset="0"/>
                            </a:rPr>
                            <a:t>55</a:t>
                          </a:r>
                          <a:endParaRPr lang="ja-JP" sz="1600" dirty="0">
                            <a:solidFill>
                              <a:schemeClr val="bg1"/>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tc>
                      <a:txBody>
                        <a:bodyPr/>
                        <a:lstStyle/>
                        <a:p>
                          <a:pPr marL="0" indent="0" algn="ctr">
                            <a:spcBef>
                              <a:spcPts val="600"/>
                            </a:spcBef>
                          </a:pPr>
                          <a:r>
                            <a:rPr lang="en-US" sz="1600" b="0" dirty="0">
                              <a:solidFill>
                                <a:srgbClr val="000000"/>
                              </a:solidFill>
                              <a:effectLst/>
                              <a:latin typeface="Times New Roman" panose="02020603050405020304" pitchFamily="18" charset="0"/>
                              <a:ea typeface="ＭＳ Ｐゴシック" panose="020B0600070205080204" pitchFamily="50" charset="-128"/>
                              <a:cs typeface="Times New Roman" panose="02020603050405020304" pitchFamily="18" charset="0"/>
                            </a:rPr>
                            <a:t>from July 14th to July 20th, 2022</a:t>
                          </a:r>
                          <a:endParaRPr lang="ja-JP" sz="16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tc>
                      <a:txBody>
                        <a:bodyPr/>
                        <a:lstStyle/>
                        <a:p>
                          <a:pPr marL="0" indent="0" algn="ctr">
                            <a:spcBef>
                              <a:spcPts val="600"/>
                            </a:spcBef>
                            <a:spcAft>
                              <a:spcPts val="600"/>
                            </a:spcAft>
                          </a:pPr>
                          <a:r>
                            <a:rPr lang="en-US" sz="1600" b="0" dirty="0">
                              <a:solidFill>
                                <a:srgbClr val="000000"/>
                              </a:solidFill>
                              <a:effectLst/>
                              <a:latin typeface="Times New Roman" panose="02020603050405020304" pitchFamily="18" charset="0"/>
                              <a:ea typeface="ＭＳ Ｐゴシック" panose="020B0600070205080204" pitchFamily="50" charset="-128"/>
                              <a:cs typeface="Times New Roman" panose="02020603050405020304" pitchFamily="18" charset="0"/>
                            </a:rPr>
                            <a:t>from July 21st to July 27th, 2022</a:t>
                          </a:r>
                          <a:endParaRPr lang="ja-JP" sz="16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4163916306"/>
                      </a:ext>
                    </a:extLst>
                  </a:tr>
                </a:tbl>
              </a:graphicData>
            </a:graphic>
          </p:graphicFrame>
        </mc:Fallback>
      </mc:AlternateContent>
      <p:sp>
        <p:nvSpPr>
          <p:cNvPr id="11" name="タイトル 4">
            <a:extLst>
              <a:ext uri="{FF2B5EF4-FFF2-40B4-BE49-F238E27FC236}">
                <a16:creationId xmlns:a16="http://schemas.microsoft.com/office/drawing/2014/main" id="{19707177-C69F-2CCC-F8DF-9B0FE96F4208}"/>
              </a:ext>
            </a:extLst>
          </p:cNvPr>
          <p:cNvSpPr txBox="1">
            <a:spLocks/>
          </p:cNvSpPr>
          <p:nvPr/>
        </p:nvSpPr>
        <p:spPr>
          <a:xfrm>
            <a:off x="517055" y="250825"/>
            <a:ext cx="11400125" cy="51809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2800" b="1" kern="1200">
                <a:solidFill>
                  <a:schemeClr val="bg1"/>
                </a:solidFill>
                <a:latin typeface="+mj-lt"/>
                <a:ea typeface="+mj-ea"/>
                <a:cs typeface="+mj-cs"/>
              </a:defRPr>
            </a:lvl1pPr>
          </a:lstStyle>
          <a:p>
            <a:r>
              <a:rPr lang="en-US" altLang="ja-JP" dirty="0"/>
              <a:t>Conditions for Modeling</a:t>
            </a:r>
            <a:endParaRPr lang="ja-JP" altLang="en-US" dirty="0"/>
          </a:p>
        </p:txBody>
      </p:sp>
      <p:sp>
        <p:nvSpPr>
          <p:cNvPr id="12" name="テキスト ボックス 11">
            <a:extLst>
              <a:ext uri="{FF2B5EF4-FFF2-40B4-BE49-F238E27FC236}">
                <a16:creationId xmlns:a16="http://schemas.microsoft.com/office/drawing/2014/main" id="{38A9F5A9-8480-95CC-9C55-D98D2720FF50}"/>
              </a:ext>
            </a:extLst>
          </p:cNvPr>
          <p:cNvSpPr txBox="1"/>
          <p:nvPr/>
        </p:nvSpPr>
        <p:spPr>
          <a:xfrm>
            <a:off x="571983" y="-20412"/>
            <a:ext cx="8448645" cy="338554"/>
          </a:xfrm>
          <a:prstGeom prst="rect">
            <a:avLst/>
          </a:prstGeom>
          <a:noFill/>
        </p:spPr>
        <p:txBody>
          <a:bodyPr wrap="square" rtlCol="0">
            <a:spAutoFit/>
          </a:bodyPr>
          <a:lstStyle/>
          <a:p>
            <a:r>
              <a:rPr lang="en-US" altLang="ja-JP" sz="1600" b="1" dirty="0">
                <a:solidFill>
                  <a:schemeClr val="bg1"/>
                </a:solidFill>
              </a:rPr>
              <a:t>1. RO Permeate Water Quality Prediction</a:t>
            </a:r>
          </a:p>
        </p:txBody>
      </p:sp>
    </p:spTree>
    <p:extLst>
      <p:ext uri="{BB962C8B-B14F-4D97-AF65-F5344CB8AC3E}">
        <p14:creationId xmlns:p14="http://schemas.microsoft.com/office/powerpoint/2010/main" val="24096110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グループ化 29">
            <a:extLst>
              <a:ext uri="{FF2B5EF4-FFF2-40B4-BE49-F238E27FC236}">
                <a16:creationId xmlns:a16="http://schemas.microsoft.com/office/drawing/2014/main" id="{36D20B4D-D308-4744-8A99-DA213039DAA1}"/>
              </a:ext>
            </a:extLst>
          </p:cNvPr>
          <p:cNvGrpSpPr/>
          <p:nvPr/>
        </p:nvGrpSpPr>
        <p:grpSpPr>
          <a:xfrm>
            <a:off x="6245681" y="1658491"/>
            <a:ext cx="5497312" cy="3959852"/>
            <a:chOff x="1095284" y="3340602"/>
            <a:chExt cx="3628999" cy="2614059"/>
          </a:xfrm>
        </p:grpSpPr>
        <p:pic>
          <p:nvPicPr>
            <p:cNvPr id="31" name="Picture 4">
              <a:extLst>
                <a:ext uri="{FF2B5EF4-FFF2-40B4-BE49-F238E27FC236}">
                  <a16:creationId xmlns:a16="http://schemas.microsoft.com/office/drawing/2014/main" id="{346BA914-7B0A-1D99-74D7-D8F14443D7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5284" y="3340602"/>
              <a:ext cx="3628999" cy="2614059"/>
            </a:xfrm>
            <a:prstGeom prst="rect">
              <a:avLst/>
            </a:prstGeom>
            <a:noFill/>
            <a:extLst>
              <a:ext uri="{909E8E84-426E-40DD-AFC4-6F175D3DCCD1}">
                <a14:hiddenFill xmlns:a14="http://schemas.microsoft.com/office/drawing/2010/main">
                  <a:solidFill>
                    <a:srgbClr val="FFFFFF"/>
                  </a:solidFill>
                </a14:hiddenFill>
              </a:ext>
            </a:extLst>
          </p:spPr>
        </p:pic>
        <p:sp>
          <p:nvSpPr>
            <p:cNvPr id="1024" name="正方形/長方形 1023">
              <a:extLst>
                <a:ext uri="{FF2B5EF4-FFF2-40B4-BE49-F238E27FC236}">
                  <a16:creationId xmlns:a16="http://schemas.microsoft.com/office/drawing/2014/main" id="{0FAE6B9E-3A97-4A12-81C7-4A6E854FA550}"/>
                </a:ext>
              </a:extLst>
            </p:cNvPr>
            <p:cNvSpPr/>
            <p:nvPr/>
          </p:nvSpPr>
          <p:spPr>
            <a:xfrm>
              <a:off x="1546904" y="3412953"/>
              <a:ext cx="933672" cy="2250000"/>
            </a:xfrm>
            <a:prstGeom prst="rect">
              <a:avLst/>
            </a:prstGeom>
            <a:solidFill>
              <a:srgbClr val="D0CECE">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ja-JP" altLang="en-US"/>
            </a:p>
          </p:txBody>
        </p:sp>
        <p:sp>
          <p:nvSpPr>
            <p:cNvPr id="1025" name="正方形/長方形 1024">
              <a:extLst>
                <a:ext uri="{FF2B5EF4-FFF2-40B4-BE49-F238E27FC236}">
                  <a16:creationId xmlns:a16="http://schemas.microsoft.com/office/drawing/2014/main" id="{977B5E1F-AF0B-16B3-2267-EF0FF164E4E5}"/>
                </a:ext>
              </a:extLst>
            </p:cNvPr>
            <p:cNvSpPr/>
            <p:nvPr/>
          </p:nvSpPr>
          <p:spPr>
            <a:xfrm>
              <a:off x="4332613" y="3412954"/>
              <a:ext cx="216000" cy="2250000"/>
            </a:xfrm>
            <a:prstGeom prst="rect">
              <a:avLst/>
            </a:prstGeom>
            <a:solidFill>
              <a:srgbClr val="D0CECE">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ja-JP" altLang="en-US"/>
            </a:p>
          </p:txBody>
        </p:sp>
      </p:grpSp>
      <p:grpSp>
        <p:nvGrpSpPr>
          <p:cNvPr id="20" name="グループ化 19">
            <a:extLst>
              <a:ext uri="{FF2B5EF4-FFF2-40B4-BE49-F238E27FC236}">
                <a16:creationId xmlns:a16="http://schemas.microsoft.com/office/drawing/2014/main" id="{E010BF57-3709-06C6-A764-FC510176411C}"/>
              </a:ext>
            </a:extLst>
          </p:cNvPr>
          <p:cNvGrpSpPr/>
          <p:nvPr/>
        </p:nvGrpSpPr>
        <p:grpSpPr>
          <a:xfrm>
            <a:off x="270142" y="1602941"/>
            <a:ext cx="5549118" cy="3960001"/>
            <a:chOff x="1095284" y="743022"/>
            <a:chExt cx="3628999" cy="2614059"/>
          </a:xfrm>
        </p:grpSpPr>
        <p:pic>
          <p:nvPicPr>
            <p:cNvPr id="27" name="Picture 2">
              <a:extLst>
                <a:ext uri="{FF2B5EF4-FFF2-40B4-BE49-F238E27FC236}">
                  <a16:creationId xmlns:a16="http://schemas.microsoft.com/office/drawing/2014/main" id="{84B5DE52-CDDD-D3D7-073C-27B669EED9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5284" y="743022"/>
              <a:ext cx="3628999" cy="2614059"/>
            </a:xfrm>
            <a:prstGeom prst="rect">
              <a:avLst/>
            </a:prstGeom>
            <a:noFill/>
            <a:extLst>
              <a:ext uri="{909E8E84-426E-40DD-AFC4-6F175D3DCCD1}">
                <a14:hiddenFill xmlns:a14="http://schemas.microsoft.com/office/drawing/2010/main">
                  <a:solidFill>
                    <a:srgbClr val="FFFFFF"/>
                  </a:solidFill>
                </a14:hiddenFill>
              </a:ext>
            </a:extLst>
          </p:spPr>
        </p:pic>
        <p:sp>
          <p:nvSpPr>
            <p:cNvPr id="28" name="正方形/長方形 27">
              <a:extLst>
                <a:ext uri="{FF2B5EF4-FFF2-40B4-BE49-F238E27FC236}">
                  <a16:creationId xmlns:a16="http://schemas.microsoft.com/office/drawing/2014/main" id="{681CD132-DAF6-F8EF-2CEA-E1D8E181F095}"/>
                </a:ext>
              </a:extLst>
            </p:cNvPr>
            <p:cNvSpPr/>
            <p:nvPr/>
          </p:nvSpPr>
          <p:spPr>
            <a:xfrm>
              <a:off x="1548543" y="815374"/>
              <a:ext cx="933672" cy="2250000"/>
            </a:xfrm>
            <a:prstGeom prst="rect">
              <a:avLst/>
            </a:prstGeom>
            <a:solidFill>
              <a:srgbClr val="D0CECE">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ja-JP" altLang="en-US"/>
            </a:p>
          </p:txBody>
        </p:sp>
        <p:sp>
          <p:nvSpPr>
            <p:cNvPr id="29" name="正方形/長方形 28">
              <a:extLst>
                <a:ext uri="{FF2B5EF4-FFF2-40B4-BE49-F238E27FC236}">
                  <a16:creationId xmlns:a16="http://schemas.microsoft.com/office/drawing/2014/main" id="{818E52A1-4718-E41B-11CE-D7B6FD7DE31A}"/>
                </a:ext>
              </a:extLst>
            </p:cNvPr>
            <p:cNvSpPr/>
            <p:nvPr/>
          </p:nvSpPr>
          <p:spPr>
            <a:xfrm>
              <a:off x="4334252" y="815375"/>
              <a:ext cx="216000" cy="2250000"/>
            </a:xfrm>
            <a:prstGeom prst="rect">
              <a:avLst/>
            </a:prstGeom>
            <a:solidFill>
              <a:srgbClr val="D0CECE">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ja-JP" altLang="en-US"/>
            </a:p>
          </p:txBody>
        </p:sp>
      </p:grpSp>
      <p:sp>
        <p:nvSpPr>
          <p:cNvPr id="7" name="正方形/長方形 6">
            <a:extLst>
              <a:ext uri="{FF2B5EF4-FFF2-40B4-BE49-F238E27FC236}">
                <a16:creationId xmlns:a16="http://schemas.microsoft.com/office/drawing/2014/main" id="{669A4D2E-42BD-C080-C216-8E9D0944F95A}"/>
              </a:ext>
            </a:extLst>
          </p:cNvPr>
          <p:cNvSpPr/>
          <p:nvPr/>
        </p:nvSpPr>
        <p:spPr>
          <a:xfrm>
            <a:off x="116114" y="6159950"/>
            <a:ext cx="11891667" cy="6638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 name="スライド番号プレースホルダー 2">
            <a:extLst>
              <a:ext uri="{FF2B5EF4-FFF2-40B4-BE49-F238E27FC236}">
                <a16:creationId xmlns:a16="http://schemas.microsoft.com/office/drawing/2014/main" id="{A63D1C7F-6566-7BBD-19A4-2E9BAD602A58}"/>
              </a:ext>
            </a:extLst>
          </p:cNvPr>
          <p:cNvSpPr>
            <a:spLocks noGrp="1"/>
          </p:cNvSpPr>
          <p:nvPr>
            <p:ph type="sldNum" sz="quarter" idx="10"/>
          </p:nvPr>
        </p:nvSpPr>
        <p:spPr/>
        <p:txBody>
          <a:bodyPr/>
          <a:lstStyle/>
          <a:p>
            <a:fld id="{584EAAFE-CFE5-40AD-8E95-5BFF290DC5CF}" type="slidenum">
              <a:rPr kumimoji="1" lang="ja-JP" altLang="en-US" smtClean="0"/>
              <a:pPr/>
              <a:t>8</a:t>
            </a:fld>
            <a:endParaRPr kumimoji="1" lang="ja-JP" altLang="en-US"/>
          </a:p>
        </p:txBody>
      </p:sp>
      <p:graphicFrame>
        <p:nvGraphicFramePr>
          <p:cNvPr id="12" name="表 11">
            <a:extLst>
              <a:ext uri="{FF2B5EF4-FFF2-40B4-BE49-F238E27FC236}">
                <a16:creationId xmlns:a16="http://schemas.microsoft.com/office/drawing/2014/main" id="{0208EA58-DD85-A89C-6792-24509E440E52}"/>
              </a:ext>
            </a:extLst>
          </p:cNvPr>
          <p:cNvGraphicFramePr>
            <a:graphicFrameLocks noGrp="1"/>
          </p:cNvGraphicFramePr>
          <p:nvPr/>
        </p:nvGraphicFramePr>
        <p:xfrm>
          <a:off x="347260" y="5618343"/>
          <a:ext cx="5472000" cy="1066141"/>
        </p:xfrm>
        <a:graphic>
          <a:graphicData uri="http://schemas.openxmlformats.org/drawingml/2006/table">
            <a:tbl>
              <a:tblPr firstRow="1" firstCol="1" bandRow="1">
                <a:tableStyleId>{5C22544A-7EE6-4342-B048-85BDC9FD1C3A}</a:tableStyleId>
              </a:tblPr>
              <a:tblGrid>
                <a:gridCol w="2129567">
                  <a:extLst>
                    <a:ext uri="{9D8B030D-6E8A-4147-A177-3AD203B41FA5}">
                      <a16:colId xmlns:a16="http://schemas.microsoft.com/office/drawing/2014/main" val="966083028"/>
                    </a:ext>
                  </a:extLst>
                </a:gridCol>
                <a:gridCol w="3342433">
                  <a:extLst>
                    <a:ext uri="{9D8B030D-6E8A-4147-A177-3AD203B41FA5}">
                      <a16:colId xmlns:a16="http://schemas.microsoft.com/office/drawing/2014/main" val="1605405873"/>
                    </a:ext>
                  </a:extLst>
                </a:gridCol>
              </a:tblGrid>
              <a:tr h="533071">
                <a:tc>
                  <a:txBody>
                    <a:bodyPr/>
                    <a:lstStyle/>
                    <a:p>
                      <a:pPr marL="0" indent="0" algn="ctr">
                        <a:spcBef>
                          <a:spcPts val="600"/>
                        </a:spcBef>
                      </a:pPr>
                      <a:r>
                        <a:rPr lang="en-US" sz="1600" dirty="0">
                          <a:effectLst/>
                        </a:rPr>
                        <a:t>Index</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tc>
                  <a:txBody>
                    <a:bodyPr/>
                    <a:lstStyle/>
                    <a:p>
                      <a:pPr marL="0" indent="0" algn="ctr">
                        <a:spcBef>
                          <a:spcPts val="600"/>
                        </a:spcBef>
                      </a:pPr>
                      <a:r>
                        <a:rPr lang="en-US" sz="1600" dirty="0">
                          <a:effectLst/>
                        </a:rPr>
                        <a:t>Stage1 Permeate EC</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2550341788"/>
                  </a:ext>
                </a:extLst>
              </a:tr>
              <a:tr h="266535">
                <a:tc>
                  <a:txBody>
                    <a:bodyPr/>
                    <a:lstStyle/>
                    <a:p>
                      <a:pPr marL="0" indent="0" algn="ctr">
                        <a:spcBef>
                          <a:spcPts val="600"/>
                        </a:spcBef>
                        <a:tabLst>
                          <a:tab pos="355600" algn="l"/>
                        </a:tabLst>
                      </a:pPr>
                      <a:r>
                        <a:rPr lang="en-US" sz="1600" dirty="0">
                          <a:effectLst/>
                        </a:rPr>
                        <a:t>RMSE</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tc>
                  <a:txBody>
                    <a:bodyPr/>
                    <a:lstStyle/>
                    <a:p>
                      <a:pPr marL="0" indent="0" algn="ctr">
                        <a:spcBef>
                          <a:spcPts val="600"/>
                        </a:spcBef>
                      </a:pPr>
                      <a:r>
                        <a:rPr lang="en-US" sz="1600" dirty="0">
                          <a:effectLst/>
                        </a:rPr>
                        <a:t>2.07 [</a:t>
                      </a:r>
                      <a:r>
                        <a:rPr lang="en-US" sz="1600" dirty="0" err="1">
                          <a:effectLst/>
                        </a:rPr>
                        <a:t>uS</a:t>
                      </a:r>
                      <a:r>
                        <a:rPr lang="en-US" sz="1600" dirty="0">
                          <a:effectLst/>
                        </a:rPr>
                        <a:t>/cm]</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1938164144"/>
                  </a:ext>
                </a:extLst>
              </a:tr>
              <a:tr h="266535">
                <a:tc>
                  <a:txBody>
                    <a:bodyPr/>
                    <a:lstStyle/>
                    <a:p>
                      <a:pPr marL="0" indent="0" algn="ctr">
                        <a:spcBef>
                          <a:spcPts val="600"/>
                        </a:spcBef>
                      </a:pPr>
                      <a:r>
                        <a:rPr lang="en-US" sz="1600" dirty="0">
                          <a:effectLst/>
                        </a:rPr>
                        <a:t>MAPE</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tc>
                  <a:txBody>
                    <a:bodyPr/>
                    <a:lstStyle/>
                    <a:p>
                      <a:pPr marL="0" indent="0" algn="ctr">
                        <a:spcBef>
                          <a:spcPts val="600"/>
                        </a:spcBef>
                      </a:pPr>
                      <a:r>
                        <a:rPr lang="en-US" sz="1600" dirty="0">
                          <a:effectLst/>
                        </a:rPr>
                        <a:t>5.27 [%]</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1670366935"/>
                  </a:ext>
                </a:extLst>
              </a:tr>
            </a:tbl>
          </a:graphicData>
        </a:graphic>
      </p:graphicFrame>
      <p:sp>
        <p:nvSpPr>
          <p:cNvPr id="2" name="テキスト ボックス 1">
            <a:extLst>
              <a:ext uri="{FF2B5EF4-FFF2-40B4-BE49-F238E27FC236}">
                <a16:creationId xmlns:a16="http://schemas.microsoft.com/office/drawing/2014/main" id="{5470DC6C-49A5-2D2C-8B75-F4FE9F97350D}"/>
              </a:ext>
            </a:extLst>
          </p:cNvPr>
          <p:cNvSpPr txBox="1"/>
          <p:nvPr/>
        </p:nvSpPr>
        <p:spPr>
          <a:xfrm>
            <a:off x="571984" y="-20412"/>
            <a:ext cx="5335330" cy="338554"/>
          </a:xfrm>
          <a:prstGeom prst="rect">
            <a:avLst/>
          </a:prstGeom>
          <a:noFill/>
        </p:spPr>
        <p:txBody>
          <a:bodyPr wrap="square" rtlCol="0">
            <a:spAutoFit/>
          </a:bodyPr>
          <a:lstStyle/>
          <a:p>
            <a:r>
              <a:rPr lang="en-US" altLang="ja-JP" sz="1600" b="1" dirty="0">
                <a:solidFill>
                  <a:schemeClr val="bg1"/>
                </a:solidFill>
              </a:rPr>
              <a:t>1. RO Permeate Water Quality Prediction</a:t>
            </a:r>
          </a:p>
        </p:txBody>
      </p:sp>
      <p:sp>
        <p:nvSpPr>
          <p:cNvPr id="4" name="タイトル 4">
            <a:extLst>
              <a:ext uri="{FF2B5EF4-FFF2-40B4-BE49-F238E27FC236}">
                <a16:creationId xmlns:a16="http://schemas.microsoft.com/office/drawing/2014/main" id="{7D5D95D9-967E-6753-BC18-38AD75BB507A}"/>
              </a:ext>
            </a:extLst>
          </p:cNvPr>
          <p:cNvSpPr txBox="1">
            <a:spLocks/>
          </p:cNvSpPr>
          <p:nvPr/>
        </p:nvSpPr>
        <p:spPr>
          <a:xfrm>
            <a:off x="517055" y="250825"/>
            <a:ext cx="11400125" cy="51809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2800" b="1" kern="1200">
                <a:solidFill>
                  <a:schemeClr val="bg1"/>
                </a:solidFill>
                <a:latin typeface="+mj-lt"/>
                <a:ea typeface="+mj-ea"/>
                <a:cs typeface="+mj-cs"/>
              </a:defRPr>
            </a:lvl1pPr>
          </a:lstStyle>
          <a:p>
            <a:r>
              <a:rPr lang="en-US" altLang="ja-JP" dirty="0"/>
              <a:t>Result</a:t>
            </a:r>
            <a:r>
              <a:rPr lang="ja-JP" altLang="en-US" dirty="0"/>
              <a:t>：①</a:t>
            </a:r>
            <a:r>
              <a:rPr lang="en-US" altLang="ja-JP" dirty="0"/>
              <a:t>Stage1 Permeate EC and </a:t>
            </a:r>
            <a:r>
              <a:rPr lang="ja-JP" altLang="en-US" dirty="0"/>
              <a:t>②</a:t>
            </a:r>
            <a:r>
              <a:rPr lang="en-US" altLang="ja-JP" sz="2800" dirty="0">
                <a:effectLst/>
              </a:rPr>
              <a:t>Stage2 Permeate EC</a:t>
            </a:r>
            <a:r>
              <a:rPr lang="en-US" altLang="ja-JP" dirty="0"/>
              <a:t> </a:t>
            </a:r>
          </a:p>
        </p:txBody>
      </p:sp>
      <p:graphicFrame>
        <p:nvGraphicFramePr>
          <p:cNvPr id="10" name="表 9">
            <a:extLst>
              <a:ext uri="{FF2B5EF4-FFF2-40B4-BE49-F238E27FC236}">
                <a16:creationId xmlns:a16="http://schemas.microsoft.com/office/drawing/2014/main" id="{D7E64492-86C6-2788-D3EF-4AED15E91621}"/>
              </a:ext>
            </a:extLst>
          </p:cNvPr>
          <p:cNvGraphicFramePr>
            <a:graphicFrameLocks noGrp="1"/>
          </p:cNvGraphicFramePr>
          <p:nvPr/>
        </p:nvGraphicFramePr>
        <p:xfrm>
          <a:off x="6245681" y="5618343"/>
          <a:ext cx="5472000" cy="1066141"/>
        </p:xfrm>
        <a:graphic>
          <a:graphicData uri="http://schemas.openxmlformats.org/drawingml/2006/table">
            <a:tbl>
              <a:tblPr firstRow="1" firstCol="1" bandRow="1">
                <a:tableStyleId>{5C22544A-7EE6-4342-B048-85BDC9FD1C3A}</a:tableStyleId>
              </a:tblPr>
              <a:tblGrid>
                <a:gridCol w="2129565">
                  <a:extLst>
                    <a:ext uri="{9D8B030D-6E8A-4147-A177-3AD203B41FA5}">
                      <a16:colId xmlns:a16="http://schemas.microsoft.com/office/drawing/2014/main" val="966083028"/>
                    </a:ext>
                  </a:extLst>
                </a:gridCol>
                <a:gridCol w="3342435">
                  <a:extLst>
                    <a:ext uri="{9D8B030D-6E8A-4147-A177-3AD203B41FA5}">
                      <a16:colId xmlns:a16="http://schemas.microsoft.com/office/drawing/2014/main" val="2949358559"/>
                    </a:ext>
                  </a:extLst>
                </a:gridCol>
              </a:tblGrid>
              <a:tr h="533071">
                <a:tc>
                  <a:txBody>
                    <a:bodyPr/>
                    <a:lstStyle/>
                    <a:p>
                      <a:pPr marL="0" indent="0" algn="ctr">
                        <a:spcBef>
                          <a:spcPts val="600"/>
                        </a:spcBef>
                      </a:pPr>
                      <a:r>
                        <a:rPr lang="en-US" sz="1600" dirty="0">
                          <a:effectLst/>
                        </a:rPr>
                        <a:t>Index</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tc>
                  <a:txBody>
                    <a:bodyPr/>
                    <a:lstStyle/>
                    <a:p>
                      <a:pPr marL="0" indent="0" algn="ctr">
                        <a:spcBef>
                          <a:spcPts val="600"/>
                        </a:spcBef>
                      </a:pPr>
                      <a:r>
                        <a:rPr lang="en-US" sz="1600" dirty="0">
                          <a:effectLst/>
                        </a:rPr>
                        <a:t>Stage2 Permeate EC</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2550341788"/>
                  </a:ext>
                </a:extLst>
              </a:tr>
              <a:tr h="266535">
                <a:tc>
                  <a:txBody>
                    <a:bodyPr/>
                    <a:lstStyle/>
                    <a:p>
                      <a:pPr marL="0" indent="0" algn="ctr">
                        <a:spcBef>
                          <a:spcPts val="600"/>
                        </a:spcBef>
                        <a:tabLst>
                          <a:tab pos="355600" algn="l"/>
                        </a:tabLst>
                      </a:pPr>
                      <a:r>
                        <a:rPr lang="en-US" sz="1600" dirty="0">
                          <a:effectLst/>
                        </a:rPr>
                        <a:t>RMSE</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tc>
                  <a:txBody>
                    <a:bodyPr/>
                    <a:lstStyle/>
                    <a:p>
                      <a:pPr marL="0" indent="0" algn="ctr">
                        <a:spcBef>
                          <a:spcPts val="600"/>
                        </a:spcBef>
                      </a:pPr>
                      <a:r>
                        <a:rPr lang="en-US" sz="1600" dirty="0">
                          <a:effectLst/>
                        </a:rPr>
                        <a:t>2.36 [</a:t>
                      </a:r>
                      <a:r>
                        <a:rPr lang="en-US" sz="1600" dirty="0" err="1">
                          <a:effectLst/>
                        </a:rPr>
                        <a:t>uS</a:t>
                      </a:r>
                      <a:r>
                        <a:rPr lang="en-US" sz="1600" dirty="0">
                          <a:effectLst/>
                        </a:rPr>
                        <a:t>/cm]</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1938164144"/>
                  </a:ext>
                </a:extLst>
              </a:tr>
              <a:tr h="266535">
                <a:tc>
                  <a:txBody>
                    <a:bodyPr/>
                    <a:lstStyle/>
                    <a:p>
                      <a:pPr marL="0" indent="0" algn="ctr">
                        <a:spcBef>
                          <a:spcPts val="600"/>
                        </a:spcBef>
                      </a:pPr>
                      <a:r>
                        <a:rPr lang="en-US" sz="1600" dirty="0">
                          <a:effectLst/>
                        </a:rPr>
                        <a:t>MAPE</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tc>
                  <a:txBody>
                    <a:bodyPr/>
                    <a:lstStyle/>
                    <a:p>
                      <a:pPr marL="0" indent="0" algn="ctr">
                        <a:spcBef>
                          <a:spcPts val="600"/>
                        </a:spcBef>
                      </a:pPr>
                      <a:r>
                        <a:rPr lang="en-US" sz="1600" dirty="0">
                          <a:effectLst/>
                        </a:rPr>
                        <a:t>5.04 [%]</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1670366935"/>
                  </a:ext>
                </a:extLst>
              </a:tr>
            </a:tbl>
          </a:graphicData>
        </a:graphic>
      </p:graphicFrame>
      <p:sp>
        <p:nvSpPr>
          <p:cNvPr id="13" name="テキスト ボックス 12">
            <a:extLst>
              <a:ext uri="{FF2B5EF4-FFF2-40B4-BE49-F238E27FC236}">
                <a16:creationId xmlns:a16="http://schemas.microsoft.com/office/drawing/2014/main" id="{E86E5F1C-DA51-A340-BAB8-D49CD8D1E546}"/>
              </a:ext>
            </a:extLst>
          </p:cNvPr>
          <p:cNvSpPr txBox="1"/>
          <p:nvPr/>
        </p:nvSpPr>
        <p:spPr>
          <a:xfrm>
            <a:off x="3123898" y="1754257"/>
            <a:ext cx="2564146" cy="612000"/>
          </a:xfrm>
          <a:prstGeom prst="rect">
            <a:avLst/>
          </a:prstGeom>
          <a:solidFill>
            <a:schemeClr val="bg1"/>
          </a:solidFill>
        </p:spPr>
        <p:txBody>
          <a:bodyPr wrap="square" rtlCol="0">
            <a:spAutoFit/>
          </a:bodyPr>
          <a:lstStyle/>
          <a:p>
            <a:pPr algn="ctr"/>
            <a:r>
              <a:rPr lang="en-US" altLang="ja-JP" sz="1600" b="0" dirty="0">
                <a:solidFill>
                  <a:schemeClr val="accent6"/>
                </a:solidFill>
              </a:rPr>
              <a:t>Pre-processed actual data </a:t>
            </a:r>
          </a:p>
        </p:txBody>
      </p:sp>
      <p:sp>
        <p:nvSpPr>
          <p:cNvPr id="15" name="テキスト ボックス 14">
            <a:extLst>
              <a:ext uri="{FF2B5EF4-FFF2-40B4-BE49-F238E27FC236}">
                <a16:creationId xmlns:a16="http://schemas.microsoft.com/office/drawing/2014/main" id="{51073463-72C7-541F-5FB7-C73BD3DB4764}"/>
              </a:ext>
            </a:extLst>
          </p:cNvPr>
          <p:cNvSpPr txBox="1"/>
          <p:nvPr/>
        </p:nvSpPr>
        <p:spPr>
          <a:xfrm>
            <a:off x="945563" y="4748148"/>
            <a:ext cx="1718734" cy="369332"/>
          </a:xfrm>
          <a:prstGeom prst="rect">
            <a:avLst/>
          </a:prstGeom>
          <a:solidFill>
            <a:schemeClr val="bg1"/>
          </a:solidFill>
        </p:spPr>
        <p:txBody>
          <a:bodyPr wrap="square">
            <a:spAutoFit/>
          </a:bodyPr>
          <a:lstStyle/>
          <a:p>
            <a:r>
              <a:rPr kumimoji="1" lang="en-US" altLang="ja-JP" sz="1800" dirty="0">
                <a:solidFill>
                  <a:schemeClr val="accent4"/>
                </a:solidFill>
              </a:rPr>
              <a:t>Predicted data</a:t>
            </a:r>
            <a:endParaRPr kumimoji="1" lang="ja-JP" altLang="en-US" sz="1800" dirty="0">
              <a:solidFill>
                <a:schemeClr val="accent4"/>
              </a:solidFill>
            </a:endParaRPr>
          </a:p>
        </p:txBody>
      </p:sp>
      <p:cxnSp>
        <p:nvCxnSpPr>
          <p:cNvPr id="17" name="直線矢印コネクタ 16">
            <a:extLst>
              <a:ext uri="{FF2B5EF4-FFF2-40B4-BE49-F238E27FC236}">
                <a16:creationId xmlns:a16="http://schemas.microsoft.com/office/drawing/2014/main" id="{9B9576EB-9A86-E327-0812-8EDF73F7BBE6}"/>
              </a:ext>
            </a:extLst>
          </p:cNvPr>
          <p:cNvCxnSpPr/>
          <p:nvPr/>
        </p:nvCxnSpPr>
        <p:spPr>
          <a:xfrm flipH="1" flipV="1">
            <a:off x="1486036" y="4344226"/>
            <a:ext cx="81280" cy="403922"/>
          </a:xfrm>
          <a:prstGeom prst="straightConnector1">
            <a:avLst/>
          </a:prstGeom>
          <a:ln w="38100">
            <a:solidFill>
              <a:schemeClr val="accent4"/>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5" name="正方形/長方形 24">
            <a:extLst>
              <a:ext uri="{FF2B5EF4-FFF2-40B4-BE49-F238E27FC236}">
                <a16:creationId xmlns:a16="http://schemas.microsoft.com/office/drawing/2014/main" id="{50F977C8-3AEF-B3CD-5752-D0BCC5ED71E8}"/>
              </a:ext>
            </a:extLst>
          </p:cNvPr>
          <p:cNvSpPr/>
          <p:nvPr/>
        </p:nvSpPr>
        <p:spPr>
          <a:xfrm>
            <a:off x="9044677" y="1840170"/>
            <a:ext cx="2603372" cy="52608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cxnSp>
        <p:nvCxnSpPr>
          <p:cNvPr id="18" name="直線矢印コネクタ 17">
            <a:extLst>
              <a:ext uri="{FF2B5EF4-FFF2-40B4-BE49-F238E27FC236}">
                <a16:creationId xmlns:a16="http://schemas.microsoft.com/office/drawing/2014/main" id="{B76CE0D2-D5BF-1E7C-BC82-ED40149CB451}"/>
              </a:ext>
            </a:extLst>
          </p:cNvPr>
          <p:cNvCxnSpPr>
            <a:cxnSpLocks/>
          </p:cNvCxnSpPr>
          <p:nvPr/>
        </p:nvCxnSpPr>
        <p:spPr>
          <a:xfrm>
            <a:off x="4358639" y="2192791"/>
            <a:ext cx="0" cy="1038089"/>
          </a:xfrm>
          <a:prstGeom prst="straightConnector1">
            <a:avLst/>
          </a:prstGeom>
          <a:ln w="38100">
            <a:solidFill>
              <a:schemeClr val="accent6"/>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1" name="テキスト ボックス 20">
            <a:extLst>
              <a:ext uri="{FF2B5EF4-FFF2-40B4-BE49-F238E27FC236}">
                <a16:creationId xmlns:a16="http://schemas.microsoft.com/office/drawing/2014/main" id="{3425E10A-CA3C-522B-3049-784A89216276}"/>
              </a:ext>
            </a:extLst>
          </p:cNvPr>
          <p:cNvSpPr txBox="1"/>
          <p:nvPr/>
        </p:nvSpPr>
        <p:spPr>
          <a:xfrm>
            <a:off x="9044677" y="1921198"/>
            <a:ext cx="2564146" cy="338554"/>
          </a:xfrm>
          <a:prstGeom prst="rect">
            <a:avLst/>
          </a:prstGeom>
          <a:solidFill>
            <a:schemeClr val="bg1"/>
          </a:solidFill>
        </p:spPr>
        <p:txBody>
          <a:bodyPr wrap="square" rtlCol="0">
            <a:spAutoFit/>
          </a:bodyPr>
          <a:lstStyle/>
          <a:p>
            <a:r>
              <a:rPr lang="en-US" altLang="ja-JP" sz="1600" b="0" dirty="0">
                <a:solidFill>
                  <a:schemeClr val="accent6"/>
                </a:solidFill>
              </a:rPr>
              <a:t>Pre-processed actual data </a:t>
            </a:r>
          </a:p>
        </p:txBody>
      </p:sp>
      <p:sp>
        <p:nvSpPr>
          <p:cNvPr id="22" name="テキスト ボックス 21">
            <a:extLst>
              <a:ext uri="{FF2B5EF4-FFF2-40B4-BE49-F238E27FC236}">
                <a16:creationId xmlns:a16="http://schemas.microsoft.com/office/drawing/2014/main" id="{A3D58658-D0CC-E2A9-4FB1-D3AB1800E95C}"/>
              </a:ext>
            </a:extLst>
          </p:cNvPr>
          <p:cNvSpPr txBox="1"/>
          <p:nvPr/>
        </p:nvSpPr>
        <p:spPr>
          <a:xfrm>
            <a:off x="6967657" y="4730526"/>
            <a:ext cx="1718734" cy="369332"/>
          </a:xfrm>
          <a:prstGeom prst="rect">
            <a:avLst/>
          </a:prstGeom>
          <a:solidFill>
            <a:schemeClr val="bg1"/>
          </a:solidFill>
        </p:spPr>
        <p:txBody>
          <a:bodyPr wrap="square">
            <a:spAutoFit/>
          </a:bodyPr>
          <a:lstStyle/>
          <a:p>
            <a:r>
              <a:rPr kumimoji="1" lang="en-US" altLang="ja-JP" sz="1800" dirty="0">
                <a:solidFill>
                  <a:schemeClr val="accent4"/>
                </a:solidFill>
              </a:rPr>
              <a:t>Predicted data</a:t>
            </a:r>
            <a:endParaRPr kumimoji="1" lang="ja-JP" altLang="en-US" sz="1800" dirty="0">
              <a:solidFill>
                <a:schemeClr val="accent4"/>
              </a:solidFill>
            </a:endParaRPr>
          </a:p>
        </p:txBody>
      </p:sp>
      <p:cxnSp>
        <p:nvCxnSpPr>
          <p:cNvPr id="23" name="直線矢印コネクタ 22">
            <a:extLst>
              <a:ext uri="{FF2B5EF4-FFF2-40B4-BE49-F238E27FC236}">
                <a16:creationId xmlns:a16="http://schemas.microsoft.com/office/drawing/2014/main" id="{09BE1790-CCF9-D678-EC88-FD61CE0116E4}"/>
              </a:ext>
            </a:extLst>
          </p:cNvPr>
          <p:cNvCxnSpPr/>
          <p:nvPr/>
        </p:nvCxnSpPr>
        <p:spPr>
          <a:xfrm flipH="1" flipV="1">
            <a:off x="7508130" y="4326604"/>
            <a:ext cx="81280" cy="403922"/>
          </a:xfrm>
          <a:prstGeom prst="straightConnector1">
            <a:avLst/>
          </a:prstGeom>
          <a:ln w="38100">
            <a:solidFill>
              <a:schemeClr val="accent4"/>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4" name="直線矢印コネクタ 23">
            <a:extLst>
              <a:ext uri="{FF2B5EF4-FFF2-40B4-BE49-F238E27FC236}">
                <a16:creationId xmlns:a16="http://schemas.microsoft.com/office/drawing/2014/main" id="{82973E74-1C33-5316-34D7-2D42D2015C61}"/>
              </a:ext>
            </a:extLst>
          </p:cNvPr>
          <p:cNvCxnSpPr>
            <a:cxnSpLocks/>
          </p:cNvCxnSpPr>
          <p:nvPr/>
        </p:nvCxnSpPr>
        <p:spPr>
          <a:xfrm flipH="1">
            <a:off x="10249095" y="2192791"/>
            <a:ext cx="50799" cy="1038089"/>
          </a:xfrm>
          <a:prstGeom prst="straightConnector1">
            <a:avLst/>
          </a:prstGeom>
          <a:ln w="38100">
            <a:solidFill>
              <a:schemeClr val="accent6"/>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5" name="テキスト ボックス 4">
            <a:extLst>
              <a:ext uri="{FF2B5EF4-FFF2-40B4-BE49-F238E27FC236}">
                <a16:creationId xmlns:a16="http://schemas.microsoft.com/office/drawing/2014/main" id="{60417E16-6B88-3869-2664-61A510A71B3E}"/>
              </a:ext>
            </a:extLst>
          </p:cNvPr>
          <p:cNvSpPr txBox="1"/>
          <p:nvPr/>
        </p:nvSpPr>
        <p:spPr>
          <a:xfrm>
            <a:off x="1125785" y="1100779"/>
            <a:ext cx="3893742" cy="400110"/>
          </a:xfrm>
          <a:prstGeom prst="rect">
            <a:avLst/>
          </a:prstGeom>
          <a:solidFill>
            <a:schemeClr val="bg1"/>
          </a:solidFill>
        </p:spPr>
        <p:txBody>
          <a:bodyPr wrap="square" rtlCol="0">
            <a:spAutoFit/>
          </a:bodyPr>
          <a:lstStyle/>
          <a:p>
            <a:pPr algn="ctr"/>
            <a:r>
              <a:rPr lang="en-US" altLang="ja-JP" sz="2000" b="1" dirty="0"/>
              <a:t>Target 1: Stage 1 Permeate EC</a:t>
            </a:r>
          </a:p>
        </p:txBody>
      </p:sp>
      <p:sp>
        <p:nvSpPr>
          <p:cNvPr id="6" name="テキスト ボックス 5">
            <a:extLst>
              <a:ext uri="{FF2B5EF4-FFF2-40B4-BE49-F238E27FC236}">
                <a16:creationId xmlns:a16="http://schemas.microsoft.com/office/drawing/2014/main" id="{6AAF02DA-0A95-88CC-2118-71238C94F94E}"/>
              </a:ext>
            </a:extLst>
          </p:cNvPr>
          <p:cNvSpPr txBox="1"/>
          <p:nvPr/>
        </p:nvSpPr>
        <p:spPr>
          <a:xfrm>
            <a:off x="7070397" y="1100779"/>
            <a:ext cx="3996076" cy="400110"/>
          </a:xfrm>
          <a:prstGeom prst="rect">
            <a:avLst/>
          </a:prstGeom>
          <a:solidFill>
            <a:schemeClr val="bg1"/>
          </a:solidFill>
        </p:spPr>
        <p:txBody>
          <a:bodyPr wrap="square" rtlCol="0">
            <a:spAutoFit/>
          </a:bodyPr>
          <a:lstStyle/>
          <a:p>
            <a:pPr algn="ctr"/>
            <a:r>
              <a:rPr lang="en-US" altLang="ja-JP" sz="2000" b="1" dirty="0"/>
              <a:t>Target 2: Stage 2 Permeate EC</a:t>
            </a:r>
          </a:p>
        </p:txBody>
      </p:sp>
    </p:spTree>
    <p:extLst>
      <p:ext uri="{BB962C8B-B14F-4D97-AF65-F5344CB8AC3E}">
        <p14:creationId xmlns:p14="http://schemas.microsoft.com/office/powerpoint/2010/main" val="12379129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グループ化 37">
            <a:extLst>
              <a:ext uri="{FF2B5EF4-FFF2-40B4-BE49-F238E27FC236}">
                <a16:creationId xmlns:a16="http://schemas.microsoft.com/office/drawing/2014/main" id="{650AFA84-4429-0C79-68A3-402A57F573D5}"/>
              </a:ext>
            </a:extLst>
          </p:cNvPr>
          <p:cNvGrpSpPr/>
          <p:nvPr/>
        </p:nvGrpSpPr>
        <p:grpSpPr>
          <a:xfrm>
            <a:off x="6157638" y="1595600"/>
            <a:ext cx="5682150" cy="3960285"/>
            <a:chOff x="6000286" y="3371388"/>
            <a:chExt cx="3708000" cy="2584363"/>
          </a:xfrm>
        </p:grpSpPr>
        <p:pic>
          <p:nvPicPr>
            <p:cNvPr id="39" name="Picture 8">
              <a:extLst>
                <a:ext uri="{FF2B5EF4-FFF2-40B4-BE49-F238E27FC236}">
                  <a16:creationId xmlns:a16="http://schemas.microsoft.com/office/drawing/2014/main" id="{000984A2-CD01-F02B-76F2-561F5FD097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00286" y="3371388"/>
              <a:ext cx="3708000" cy="2584363"/>
            </a:xfrm>
            <a:prstGeom prst="rect">
              <a:avLst/>
            </a:prstGeom>
            <a:noFill/>
            <a:extLst>
              <a:ext uri="{909E8E84-426E-40DD-AFC4-6F175D3DCCD1}">
                <a14:hiddenFill xmlns:a14="http://schemas.microsoft.com/office/drawing/2010/main">
                  <a:solidFill>
                    <a:srgbClr val="FFFFFF"/>
                  </a:solidFill>
                </a14:hiddenFill>
              </a:ext>
            </a:extLst>
          </p:spPr>
        </p:pic>
        <p:sp>
          <p:nvSpPr>
            <p:cNvPr id="40" name="正方形/長方形 39">
              <a:extLst>
                <a:ext uri="{FF2B5EF4-FFF2-40B4-BE49-F238E27FC236}">
                  <a16:creationId xmlns:a16="http://schemas.microsoft.com/office/drawing/2014/main" id="{C96F84C7-8EDC-931E-CDEE-4C8EF812ED67}"/>
                </a:ext>
              </a:extLst>
            </p:cNvPr>
            <p:cNvSpPr/>
            <p:nvPr/>
          </p:nvSpPr>
          <p:spPr>
            <a:xfrm>
              <a:off x="6470723" y="3408718"/>
              <a:ext cx="954000" cy="2250000"/>
            </a:xfrm>
            <a:prstGeom prst="rect">
              <a:avLst/>
            </a:prstGeom>
            <a:solidFill>
              <a:srgbClr val="D0CECE">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ja-JP" altLang="en-US"/>
            </a:p>
          </p:txBody>
        </p:sp>
        <p:sp>
          <p:nvSpPr>
            <p:cNvPr id="41" name="正方形/長方形 40">
              <a:extLst>
                <a:ext uri="{FF2B5EF4-FFF2-40B4-BE49-F238E27FC236}">
                  <a16:creationId xmlns:a16="http://schemas.microsoft.com/office/drawing/2014/main" id="{9F5D6B73-B442-C688-0E7B-D753D094D37F}"/>
                </a:ext>
              </a:extLst>
            </p:cNvPr>
            <p:cNvSpPr/>
            <p:nvPr/>
          </p:nvSpPr>
          <p:spPr>
            <a:xfrm>
              <a:off x="8837529" y="3408718"/>
              <a:ext cx="720000" cy="2250000"/>
            </a:xfrm>
            <a:prstGeom prst="rect">
              <a:avLst/>
            </a:prstGeom>
            <a:solidFill>
              <a:srgbClr val="D0CECE">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ja-JP" altLang="en-US"/>
            </a:p>
          </p:txBody>
        </p:sp>
      </p:grpSp>
      <p:grpSp>
        <p:nvGrpSpPr>
          <p:cNvPr id="32" name="グループ化 31">
            <a:extLst>
              <a:ext uri="{FF2B5EF4-FFF2-40B4-BE49-F238E27FC236}">
                <a16:creationId xmlns:a16="http://schemas.microsoft.com/office/drawing/2014/main" id="{37705BC1-2EDF-FBCC-08FF-62923496FB36}"/>
              </a:ext>
            </a:extLst>
          </p:cNvPr>
          <p:cNvGrpSpPr/>
          <p:nvPr/>
        </p:nvGrpSpPr>
        <p:grpSpPr>
          <a:xfrm>
            <a:off x="275436" y="1595600"/>
            <a:ext cx="5492714" cy="3959160"/>
            <a:chOff x="6079286" y="743022"/>
            <a:chExt cx="3629000" cy="2614060"/>
          </a:xfrm>
        </p:grpSpPr>
        <p:pic>
          <p:nvPicPr>
            <p:cNvPr id="33" name="Picture 6">
              <a:extLst>
                <a:ext uri="{FF2B5EF4-FFF2-40B4-BE49-F238E27FC236}">
                  <a16:creationId xmlns:a16="http://schemas.microsoft.com/office/drawing/2014/main" id="{2A15BF67-C410-7A02-62F9-BE8198EAC5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79286" y="743022"/>
              <a:ext cx="3629000" cy="2614060"/>
            </a:xfrm>
            <a:prstGeom prst="rect">
              <a:avLst/>
            </a:prstGeom>
            <a:noFill/>
            <a:extLst>
              <a:ext uri="{909E8E84-426E-40DD-AFC4-6F175D3DCCD1}">
                <a14:hiddenFill xmlns:a14="http://schemas.microsoft.com/office/drawing/2010/main">
                  <a:solidFill>
                    <a:srgbClr val="FFFFFF"/>
                  </a:solidFill>
                </a14:hiddenFill>
              </a:ext>
            </a:extLst>
          </p:spPr>
        </p:pic>
        <p:sp>
          <p:nvSpPr>
            <p:cNvPr id="34" name="正方形/長方形 33">
              <a:extLst>
                <a:ext uri="{FF2B5EF4-FFF2-40B4-BE49-F238E27FC236}">
                  <a16:creationId xmlns:a16="http://schemas.microsoft.com/office/drawing/2014/main" id="{B045E684-6510-814A-9BB3-C40FE3E60B69}"/>
                </a:ext>
              </a:extLst>
            </p:cNvPr>
            <p:cNvSpPr/>
            <p:nvPr/>
          </p:nvSpPr>
          <p:spPr>
            <a:xfrm>
              <a:off x="6532451" y="815374"/>
              <a:ext cx="933672" cy="2250000"/>
            </a:xfrm>
            <a:prstGeom prst="rect">
              <a:avLst/>
            </a:prstGeom>
            <a:solidFill>
              <a:srgbClr val="D0CECE">
                <a:alpha val="50196"/>
              </a:srgbClr>
            </a:solidFill>
            <a:ln w="12700" cap="flat" cmpd="sng" algn="ctr">
              <a:no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35" name="正方形/長方形 34">
              <a:extLst>
                <a:ext uri="{FF2B5EF4-FFF2-40B4-BE49-F238E27FC236}">
                  <a16:creationId xmlns:a16="http://schemas.microsoft.com/office/drawing/2014/main" id="{87482910-344A-B9CB-6C21-8AAF64D2DBDB}"/>
                </a:ext>
              </a:extLst>
            </p:cNvPr>
            <p:cNvSpPr/>
            <p:nvPr/>
          </p:nvSpPr>
          <p:spPr>
            <a:xfrm>
              <a:off x="8855529" y="815375"/>
              <a:ext cx="684000" cy="2250000"/>
            </a:xfrm>
            <a:prstGeom prst="rect">
              <a:avLst/>
            </a:prstGeom>
            <a:solidFill>
              <a:srgbClr val="D0CECE">
                <a:alpha val="50196"/>
              </a:srgbClr>
            </a:solidFill>
            <a:ln w="12700" cap="flat" cmpd="sng" algn="ctr">
              <a:no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36" name="正方形/長方形 35">
              <a:extLst>
                <a:ext uri="{FF2B5EF4-FFF2-40B4-BE49-F238E27FC236}">
                  <a16:creationId xmlns:a16="http://schemas.microsoft.com/office/drawing/2014/main" id="{8528924A-ABA4-CC43-4367-1F7553AFB471}"/>
                </a:ext>
              </a:extLst>
            </p:cNvPr>
            <p:cNvSpPr/>
            <p:nvPr/>
          </p:nvSpPr>
          <p:spPr>
            <a:xfrm>
              <a:off x="7664528" y="815374"/>
              <a:ext cx="216001" cy="2250000"/>
            </a:xfrm>
            <a:prstGeom prst="rect">
              <a:avLst/>
            </a:prstGeom>
            <a:solidFill>
              <a:srgbClr val="ED7D31">
                <a:lumMod val="40000"/>
                <a:lumOff val="60000"/>
                <a:alpha val="50196"/>
              </a:srgbClr>
            </a:solidFill>
            <a:ln w="12700" cap="flat" cmpd="sng" algn="ctr">
              <a:no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endParaRPr>
            </a:p>
          </p:txBody>
        </p:sp>
      </p:grpSp>
      <p:sp>
        <p:nvSpPr>
          <p:cNvPr id="7" name="正方形/長方形 6">
            <a:extLst>
              <a:ext uri="{FF2B5EF4-FFF2-40B4-BE49-F238E27FC236}">
                <a16:creationId xmlns:a16="http://schemas.microsoft.com/office/drawing/2014/main" id="{669A4D2E-42BD-C080-C216-8E9D0944F95A}"/>
              </a:ext>
            </a:extLst>
          </p:cNvPr>
          <p:cNvSpPr/>
          <p:nvPr/>
        </p:nvSpPr>
        <p:spPr>
          <a:xfrm>
            <a:off x="116114" y="6159950"/>
            <a:ext cx="11891667" cy="6638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 name="スライド番号プレースホルダー 2">
            <a:extLst>
              <a:ext uri="{FF2B5EF4-FFF2-40B4-BE49-F238E27FC236}">
                <a16:creationId xmlns:a16="http://schemas.microsoft.com/office/drawing/2014/main" id="{A63D1C7F-6566-7BBD-19A4-2E9BAD602A58}"/>
              </a:ext>
            </a:extLst>
          </p:cNvPr>
          <p:cNvSpPr>
            <a:spLocks noGrp="1"/>
          </p:cNvSpPr>
          <p:nvPr>
            <p:ph type="sldNum" sz="quarter" idx="10"/>
          </p:nvPr>
        </p:nvSpPr>
        <p:spPr/>
        <p:txBody>
          <a:bodyPr/>
          <a:lstStyle/>
          <a:p>
            <a:fld id="{584EAAFE-CFE5-40AD-8E95-5BFF290DC5CF}" type="slidenum">
              <a:rPr kumimoji="1" lang="ja-JP" altLang="en-US" smtClean="0"/>
              <a:pPr/>
              <a:t>9</a:t>
            </a:fld>
            <a:endParaRPr kumimoji="1" lang="ja-JP" altLang="en-US"/>
          </a:p>
        </p:txBody>
      </p:sp>
      <p:graphicFrame>
        <p:nvGraphicFramePr>
          <p:cNvPr id="12" name="表 11">
            <a:extLst>
              <a:ext uri="{FF2B5EF4-FFF2-40B4-BE49-F238E27FC236}">
                <a16:creationId xmlns:a16="http://schemas.microsoft.com/office/drawing/2014/main" id="{0208EA58-DD85-A89C-6792-24509E440E52}"/>
              </a:ext>
            </a:extLst>
          </p:cNvPr>
          <p:cNvGraphicFramePr>
            <a:graphicFrameLocks noGrp="1"/>
          </p:cNvGraphicFramePr>
          <p:nvPr/>
        </p:nvGraphicFramePr>
        <p:xfrm>
          <a:off x="347260" y="5618343"/>
          <a:ext cx="5472000" cy="1066141"/>
        </p:xfrm>
        <a:graphic>
          <a:graphicData uri="http://schemas.openxmlformats.org/drawingml/2006/table">
            <a:tbl>
              <a:tblPr firstRow="1" firstCol="1" bandRow="1">
                <a:tableStyleId>{5C22544A-7EE6-4342-B048-85BDC9FD1C3A}</a:tableStyleId>
              </a:tblPr>
              <a:tblGrid>
                <a:gridCol w="2129567">
                  <a:extLst>
                    <a:ext uri="{9D8B030D-6E8A-4147-A177-3AD203B41FA5}">
                      <a16:colId xmlns:a16="http://schemas.microsoft.com/office/drawing/2014/main" val="966083028"/>
                    </a:ext>
                  </a:extLst>
                </a:gridCol>
                <a:gridCol w="3342433">
                  <a:extLst>
                    <a:ext uri="{9D8B030D-6E8A-4147-A177-3AD203B41FA5}">
                      <a16:colId xmlns:a16="http://schemas.microsoft.com/office/drawing/2014/main" val="1605405873"/>
                    </a:ext>
                  </a:extLst>
                </a:gridCol>
              </a:tblGrid>
              <a:tr h="533071">
                <a:tc>
                  <a:txBody>
                    <a:bodyPr/>
                    <a:lstStyle/>
                    <a:p>
                      <a:pPr marL="0" indent="0" algn="ctr">
                        <a:spcBef>
                          <a:spcPts val="600"/>
                        </a:spcBef>
                      </a:pPr>
                      <a:r>
                        <a:rPr lang="en-US" sz="1600" dirty="0">
                          <a:effectLst/>
                        </a:rPr>
                        <a:t>Index</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tc>
                  <a:txBody>
                    <a:bodyPr/>
                    <a:lstStyle/>
                    <a:p>
                      <a:pPr marL="0" indent="0" algn="ctr">
                        <a:spcBef>
                          <a:spcPts val="600"/>
                        </a:spcBef>
                      </a:pPr>
                      <a:r>
                        <a:rPr lang="en-US" sz="1600" dirty="0">
                          <a:effectLst/>
                        </a:rPr>
                        <a:t>Stage3 Permeate EC</a:t>
                      </a:r>
                    </a:p>
                  </a:txBody>
                  <a:tcPr marL="68580" marR="68580" marT="0" marB="0" anchor="ctr"/>
                </a:tc>
                <a:extLst>
                  <a:ext uri="{0D108BD9-81ED-4DB2-BD59-A6C34878D82A}">
                    <a16:rowId xmlns:a16="http://schemas.microsoft.com/office/drawing/2014/main" val="2550341788"/>
                  </a:ext>
                </a:extLst>
              </a:tr>
              <a:tr h="266535">
                <a:tc>
                  <a:txBody>
                    <a:bodyPr/>
                    <a:lstStyle/>
                    <a:p>
                      <a:pPr marL="0" indent="0" algn="ctr">
                        <a:spcBef>
                          <a:spcPts val="600"/>
                        </a:spcBef>
                        <a:tabLst>
                          <a:tab pos="355600" algn="l"/>
                        </a:tabLst>
                      </a:pPr>
                      <a:r>
                        <a:rPr lang="en-US" sz="1600" dirty="0">
                          <a:effectLst/>
                        </a:rPr>
                        <a:t>RMSE</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tc>
                  <a:txBody>
                    <a:bodyPr/>
                    <a:lstStyle/>
                    <a:p>
                      <a:pPr marL="0" indent="0" algn="ctr">
                        <a:spcBef>
                          <a:spcPts val="600"/>
                        </a:spcBef>
                      </a:pPr>
                      <a:r>
                        <a:rPr lang="en-US" sz="1600" dirty="0">
                          <a:effectLst/>
                        </a:rPr>
                        <a:t>4.63 [</a:t>
                      </a:r>
                      <a:r>
                        <a:rPr lang="en-US" sz="1600" dirty="0" err="1">
                          <a:effectLst/>
                        </a:rPr>
                        <a:t>uS</a:t>
                      </a:r>
                      <a:r>
                        <a:rPr lang="en-US" sz="1600" dirty="0">
                          <a:effectLst/>
                        </a:rPr>
                        <a:t>/cm]</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1938164144"/>
                  </a:ext>
                </a:extLst>
              </a:tr>
              <a:tr h="266535">
                <a:tc>
                  <a:txBody>
                    <a:bodyPr/>
                    <a:lstStyle/>
                    <a:p>
                      <a:pPr marL="0" indent="0" algn="ctr">
                        <a:spcBef>
                          <a:spcPts val="600"/>
                        </a:spcBef>
                      </a:pPr>
                      <a:r>
                        <a:rPr lang="en-US" sz="1600" dirty="0">
                          <a:effectLst/>
                        </a:rPr>
                        <a:t>MAPE</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tc>
                  <a:txBody>
                    <a:bodyPr/>
                    <a:lstStyle/>
                    <a:p>
                      <a:pPr marL="0" indent="0" algn="ctr">
                        <a:spcBef>
                          <a:spcPts val="600"/>
                        </a:spcBef>
                      </a:pPr>
                      <a:r>
                        <a:rPr lang="en-US" sz="1600" dirty="0">
                          <a:effectLst/>
                        </a:rPr>
                        <a:t>9.04 [%]</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1670366935"/>
                  </a:ext>
                </a:extLst>
              </a:tr>
            </a:tbl>
          </a:graphicData>
        </a:graphic>
      </p:graphicFrame>
      <p:sp>
        <p:nvSpPr>
          <p:cNvPr id="2" name="テキスト ボックス 1">
            <a:extLst>
              <a:ext uri="{FF2B5EF4-FFF2-40B4-BE49-F238E27FC236}">
                <a16:creationId xmlns:a16="http://schemas.microsoft.com/office/drawing/2014/main" id="{5470DC6C-49A5-2D2C-8B75-F4FE9F97350D}"/>
              </a:ext>
            </a:extLst>
          </p:cNvPr>
          <p:cNvSpPr txBox="1"/>
          <p:nvPr/>
        </p:nvSpPr>
        <p:spPr>
          <a:xfrm>
            <a:off x="571984" y="-20412"/>
            <a:ext cx="5335330" cy="338554"/>
          </a:xfrm>
          <a:prstGeom prst="rect">
            <a:avLst/>
          </a:prstGeom>
          <a:noFill/>
        </p:spPr>
        <p:txBody>
          <a:bodyPr wrap="square" rtlCol="0">
            <a:spAutoFit/>
          </a:bodyPr>
          <a:lstStyle/>
          <a:p>
            <a:r>
              <a:rPr lang="en-US" altLang="ja-JP" sz="1600" b="1" dirty="0">
                <a:solidFill>
                  <a:schemeClr val="bg1"/>
                </a:solidFill>
              </a:rPr>
              <a:t>1. RO Permeate Water Quality Prediction</a:t>
            </a:r>
          </a:p>
        </p:txBody>
      </p:sp>
      <p:sp>
        <p:nvSpPr>
          <p:cNvPr id="4" name="タイトル 4">
            <a:extLst>
              <a:ext uri="{FF2B5EF4-FFF2-40B4-BE49-F238E27FC236}">
                <a16:creationId xmlns:a16="http://schemas.microsoft.com/office/drawing/2014/main" id="{7D5D95D9-967E-6753-BC18-38AD75BB507A}"/>
              </a:ext>
            </a:extLst>
          </p:cNvPr>
          <p:cNvSpPr txBox="1">
            <a:spLocks/>
          </p:cNvSpPr>
          <p:nvPr/>
        </p:nvSpPr>
        <p:spPr>
          <a:xfrm>
            <a:off x="517055" y="250825"/>
            <a:ext cx="11400125" cy="51809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2800" b="1" kern="1200">
                <a:solidFill>
                  <a:schemeClr val="bg1"/>
                </a:solidFill>
                <a:latin typeface="+mj-lt"/>
                <a:ea typeface="+mj-ea"/>
                <a:cs typeface="+mj-cs"/>
              </a:defRPr>
            </a:lvl1pPr>
          </a:lstStyle>
          <a:p>
            <a:r>
              <a:rPr lang="en-US" altLang="ja-JP" dirty="0"/>
              <a:t>Result</a:t>
            </a:r>
            <a:r>
              <a:rPr lang="ja-JP" altLang="en-US" dirty="0"/>
              <a:t>：③</a:t>
            </a:r>
            <a:r>
              <a:rPr lang="en-US" altLang="ja-JP" sz="2800" dirty="0">
                <a:effectLst/>
              </a:rPr>
              <a:t>Stage3 Permeate EC </a:t>
            </a:r>
            <a:r>
              <a:rPr lang="en-US" altLang="ja-JP" dirty="0"/>
              <a:t>and </a:t>
            </a:r>
            <a:r>
              <a:rPr lang="ja-JP" altLang="en-US" dirty="0"/>
              <a:t>④</a:t>
            </a:r>
            <a:r>
              <a:rPr lang="en-US" altLang="ja-JP" sz="2800" dirty="0">
                <a:effectLst/>
              </a:rPr>
              <a:t>Permeate TOC</a:t>
            </a:r>
            <a:r>
              <a:rPr lang="en-US" altLang="ja-JP" dirty="0"/>
              <a:t> </a:t>
            </a:r>
          </a:p>
        </p:txBody>
      </p:sp>
      <p:graphicFrame>
        <p:nvGraphicFramePr>
          <p:cNvPr id="10" name="表 9">
            <a:extLst>
              <a:ext uri="{FF2B5EF4-FFF2-40B4-BE49-F238E27FC236}">
                <a16:creationId xmlns:a16="http://schemas.microsoft.com/office/drawing/2014/main" id="{D7E64492-86C6-2788-D3EF-4AED15E91621}"/>
              </a:ext>
            </a:extLst>
          </p:cNvPr>
          <p:cNvGraphicFramePr>
            <a:graphicFrameLocks noGrp="1"/>
          </p:cNvGraphicFramePr>
          <p:nvPr>
            <p:extLst>
              <p:ext uri="{D42A27DB-BD31-4B8C-83A1-F6EECF244321}">
                <p14:modId xmlns:p14="http://schemas.microsoft.com/office/powerpoint/2010/main" val="3312763096"/>
              </p:ext>
            </p:extLst>
          </p:nvPr>
        </p:nvGraphicFramePr>
        <p:xfrm>
          <a:off x="6245681" y="5618343"/>
          <a:ext cx="5472000" cy="1066141"/>
        </p:xfrm>
        <a:graphic>
          <a:graphicData uri="http://schemas.openxmlformats.org/drawingml/2006/table">
            <a:tbl>
              <a:tblPr firstRow="1" firstCol="1" bandRow="1">
                <a:tableStyleId>{5C22544A-7EE6-4342-B048-85BDC9FD1C3A}</a:tableStyleId>
              </a:tblPr>
              <a:tblGrid>
                <a:gridCol w="2129565">
                  <a:extLst>
                    <a:ext uri="{9D8B030D-6E8A-4147-A177-3AD203B41FA5}">
                      <a16:colId xmlns:a16="http://schemas.microsoft.com/office/drawing/2014/main" val="966083028"/>
                    </a:ext>
                  </a:extLst>
                </a:gridCol>
                <a:gridCol w="3342435">
                  <a:extLst>
                    <a:ext uri="{9D8B030D-6E8A-4147-A177-3AD203B41FA5}">
                      <a16:colId xmlns:a16="http://schemas.microsoft.com/office/drawing/2014/main" val="2949358559"/>
                    </a:ext>
                  </a:extLst>
                </a:gridCol>
              </a:tblGrid>
              <a:tr h="533071">
                <a:tc>
                  <a:txBody>
                    <a:bodyPr/>
                    <a:lstStyle/>
                    <a:p>
                      <a:pPr marL="0" indent="0" algn="ctr">
                        <a:spcBef>
                          <a:spcPts val="600"/>
                        </a:spcBef>
                      </a:pPr>
                      <a:r>
                        <a:rPr lang="en-US" sz="1600" dirty="0">
                          <a:effectLst/>
                        </a:rPr>
                        <a:t>Index</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tc>
                  <a:txBody>
                    <a:bodyPr/>
                    <a:lstStyle/>
                    <a:p>
                      <a:pPr marL="0" indent="0" algn="ctr">
                        <a:spcBef>
                          <a:spcPts val="600"/>
                        </a:spcBef>
                      </a:pPr>
                      <a:r>
                        <a:rPr lang="en-US" sz="1600" dirty="0">
                          <a:effectLst/>
                        </a:rPr>
                        <a:t>Permeate TOC</a:t>
                      </a:r>
                    </a:p>
                  </a:txBody>
                  <a:tcPr marL="68580" marR="68580" marT="0" marB="0" anchor="ctr"/>
                </a:tc>
                <a:extLst>
                  <a:ext uri="{0D108BD9-81ED-4DB2-BD59-A6C34878D82A}">
                    <a16:rowId xmlns:a16="http://schemas.microsoft.com/office/drawing/2014/main" val="2550341788"/>
                  </a:ext>
                </a:extLst>
              </a:tr>
              <a:tr h="266535">
                <a:tc>
                  <a:txBody>
                    <a:bodyPr/>
                    <a:lstStyle/>
                    <a:p>
                      <a:pPr marL="0" indent="0" algn="ctr">
                        <a:spcBef>
                          <a:spcPts val="600"/>
                        </a:spcBef>
                        <a:tabLst>
                          <a:tab pos="355600" algn="l"/>
                        </a:tabLst>
                      </a:pPr>
                      <a:r>
                        <a:rPr lang="en-US" sz="1600" dirty="0">
                          <a:effectLst/>
                        </a:rPr>
                        <a:t>RMSE</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tc>
                  <a:txBody>
                    <a:bodyPr/>
                    <a:lstStyle/>
                    <a:p>
                      <a:pPr marL="0" indent="0" algn="ctr">
                        <a:spcBef>
                          <a:spcPts val="600"/>
                        </a:spcBef>
                      </a:pPr>
                      <a:r>
                        <a:rPr lang="en-US" sz="1600" dirty="0">
                          <a:effectLst/>
                        </a:rPr>
                        <a:t>0.030 [mg/L]</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1938164144"/>
                  </a:ext>
                </a:extLst>
              </a:tr>
              <a:tr h="266535">
                <a:tc>
                  <a:txBody>
                    <a:bodyPr/>
                    <a:lstStyle/>
                    <a:p>
                      <a:pPr marL="0" indent="0" algn="ctr">
                        <a:spcBef>
                          <a:spcPts val="600"/>
                        </a:spcBef>
                      </a:pPr>
                      <a:r>
                        <a:rPr lang="en-US" sz="1600" dirty="0">
                          <a:effectLst/>
                        </a:rPr>
                        <a:t>MAPE</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tc>
                  <a:txBody>
                    <a:bodyPr/>
                    <a:lstStyle/>
                    <a:p>
                      <a:pPr marL="0" indent="0" algn="ctr">
                        <a:spcBef>
                          <a:spcPts val="600"/>
                        </a:spcBef>
                      </a:pPr>
                      <a:r>
                        <a:rPr lang="en-US" sz="1600" dirty="0">
                          <a:effectLst/>
                        </a:rPr>
                        <a:t>19.46 [%]</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1670366935"/>
                  </a:ext>
                </a:extLst>
              </a:tr>
            </a:tbl>
          </a:graphicData>
        </a:graphic>
      </p:graphicFrame>
      <p:sp>
        <p:nvSpPr>
          <p:cNvPr id="26" name="正方形/長方形 25">
            <a:extLst>
              <a:ext uri="{FF2B5EF4-FFF2-40B4-BE49-F238E27FC236}">
                <a16:creationId xmlns:a16="http://schemas.microsoft.com/office/drawing/2014/main" id="{47E628F2-A70A-0F1C-5C9D-CF7DB2B3B62B}"/>
              </a:ext>
            </a:extLst>
          </p:cNvPr>
          <p:cNvSpPr/>
          <p:nvPr/>
        </p:nvSpPr>
        <p:spPr>
          <a:xfrm>
            <a:off x="3132053" y="4560021"/>
            <a:ext cx="2514421" cy="53577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3" name="テキスト ボックス 12">
            <a:extLst>
              <a:ext uri="{FF2B5EF4-FFF2-40B4-BE49-F238E27FC236}">
                <a16:creationId xmlns:a16="http://schemas.microsoft.com/office/drawing/2014/main" id="{E86E5F1C-DA51-A340-BAB8-D49CD8D1E546}"/>
              </a:ext>
            </a:extLst>
          </p:cNvPr>
          <p:cNvSpPr txBox="1"/>
          <p:nvPr/>
        </p:nvSpPr>
        <p:spPr>
          <a:xfrm>
            <a:off x="3072511" y="4593813"/>
            <a:ext cx="2564146" cy="338554"/>
          </a:xfrm>
          <a:prstGeom prst="rect">
            <a:avLst/>
          </a:prstGeom>
          <a:solidFill>
            <a:schemeClr val="bg1"/>
          </a:solidFill>
        </p:spPr>
        <p:txBody>
          <a:bodyPr wrap="square" rtlCol="0">
            <a:spAutoFit/>
          </a:bodyPr>
          <a:lstStyle/>
          <a:p>
            <a:r>
              <a:rPr lang="en-US" altLang="ja-JP" sz="1600" b="0" dirty="0">
                <a:solidFill>
                  <a:schemeClr val="accent6"/>
                </a:solidFill>
              </a:rPr>
              <a:t>Pre-processed actual data </a:t>
            </a:r>
          </a:p>
        </p:txBody>
      </p:sp>
      <p:sp>
        <p:nvSpPr>
          <p:cNvPr id="15" name="テキスト ボックス 14">
            <a:extLst>
              <a:ext uri="{FF2B5EF4-FFF2-40B4-BE49-F238E27FC236}">
                <a16:creationId xmlns:a16="http://schemas.microsoft.com/office/drawing/2014/main" id="{51073463-72C7-541F-5FB7-C73BD3DB4764}"/>
              </a:ext>
            </a:extLst>
          </p:cNvPr>
          <p:cNvSpPr txBox="1"/>
          <p:nvPr/>
        </p:nvSpPr>
        <p:spPr>
          <a:xfrm>
            <a:off x="766780" y="4508562"/>
            <a:ext cx="1718734" cy="369332"/>
          </a:xfrm>
          <a:prstGeom prst="rect">
            <a:avLst/>
          </a:prstGeom>
          <a:solidFill>
            <a:schemeClr val="bg1"/>
          </a:solidFill>
        </p:spPr>
        <p:txBody>
          <a:bodyPr wrap="square">
            <a:spAutoFit/>
          </a:bodyPr>
          <a:lstStyle/>
          <a:p>
            <a:r>
              <a:rPr kumimoji="1" lang="en-US" altLang="ja-JP" sz="1800" dirty="0">
                <a:solidFill>
                  <a:schemeClr val="accent4"/>
                </a:solidFill>
              </a:rPr>
              <a:t>Predicted data</a:t>
            </a:r>
            <a:endParaRPr kumimoji="1" lang="ja-JP" altLang="en-US" sz="1800" dirty="0">
              <a:solidFill>
                <a:schemeClr val="accent4"/>
              </a:solidFill>
            </a:endParaRPr>
          </a:p>
        </p:txBody>
      </p:sp>
      <p:cxnSp>
        <p:nvCxnSpPr>
          <p:cNvPr id="17" name="直線矢印コネクタ 16">
            <a:extLst>
              <a:ext uri="{FF2B5EF4-FFF2-40B4-BE49-F238E27FC236}">
                <a16:creationId xmlns:a16="http://schemas.microsoft.com/office/drawing/2014/main" id="{9B9576EB-9A86-E327-0812-8EDF73F7BBE6}"/>
              </a:ext>
            </a:extLst>
          </p:cNvPr>
          <p:cNvCxnSpPr/>
          <p:nvPr/>
        </p:nvCxnSpPr>
        <p:spPr>
          <a:xfrm flipH="1" flipV="1">
            <a:off x="1307253" y="4104640"/>
            <a:ext cx="81280" cy="403922"/>
          </a:xfrm>
          <a:prstGeom prst="straightConnector1">
            <a:avLst/>
          </a:prstGeom>
          <a:ln w="38100">
            <a:solidFill>
              <a:schemeClr val="accent4"/>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8" name="直線矢印コネクタ 17">
            <a:extLst>
              <a:ext uri="{FF2B5EF4-FFF2-40B4-BE49-F238E27FC236}">
                <a16:creationId xmlns:a16="http://schemas.microsoft.com/office/drawing/2014/main" id="{B76CE0D2-D5BF-1E7C-BC82-ED40149CB451}"/>
              </a:ext>
            </a:extLst>
          </p:cNvPr>
          <p:cNvCxnSpPr>
            <a:cxnSpLocks/>
          </p:cNvCxnSpPr>
          <p:nvPr/>
        </p:nvCxnSpPr>
        <p:spPr>
          <a:xfrm flipH="1" flipV="1">
            <a:off x="4200403" y="3733340"/>
            <a:ext cx="134621" cy="803023"/>
          </a:xfrm>
          <a:prstGeom prst="straightConnector1">
            <a:avLst/>
          </a:prstGeom>
          <a:ln w="38100">
            <a:solidFill>
              <a:schemeClr val="accent6"/>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1" name="テキスト ボックス 20">
            <a:extLst>
              <a:ext uri="{FF2B5EF4-FFF2-40B4-BE49-F238E27FC236}">
                <a16:creationId xmlns:a16="http://schemas.microsoft.com/office/drawing/2014/main" id="{3425E10A-CA3C-522B-3049-784A89216276}"/>
              </a:ext>
            </a:extLst>
          </p:cNvPr>
          <p:cNvSpPr txBox="1"/>
          <p:nvPr/>
        </p:nvSpPr>
        <p:spPr>
          <a:xfrm>
            <a:off x="9190724" y="1724919"/>
            <a:ext cx="2564146" cy="338554"/>
          </a:xfrm>
          <a:prstGeom prst="rect">
            <a:avLst/>
          </a:prstGeom>
          <a:solidFill>
            <a:schemeClr val="bg1"/>
          </a:solidFill>
        </p:spPr>
        <p:txBody>
          <a:bodyPr wrap="square" rtlCol="0">
            <a:spAutoFit/>
          </a:bodyPr>
          <a:lstStyle/>
          <a:p>
            <a:r>
              <a:rPr lang="en-US" altLang="ja-JP" sz="1600" b="0" dirty="0">
                <a:solidFill>
                  <a:schemeClr val="accent6"/>
                </a:solidFill>
              </a:rPr>
              <a:t>Pre-processed actual data </a:t>
            </a:r>
          </a:p>
        </p:txBody>
      </p:sp>
      <p:cxnSp>
        <p:nvCxnSpPr>
          <p:cNvPr id="23" name="直線矢印コネクタ 22">
            <a:extLst>
              <a:ext uri="{FF2B5EF4-FFF2-40B4-BE49-F238E27FC236}">
                <a16:creationId xmlns:a16="http://schemas.microsoft.com/office/drawing/2014/main" id="{09BE1790-CCF9-D678-EC88-FD61CE0116E4}"/>
              </a:ext>
            </a:extLst>
          </p:cNvPr>
          <p:cNvCxnSpPr/>
          <p:nvPr/>
        </p:nvCxnSpPr>
        <p:spPr>
          <a:xfrm flipH="1" flipV="1">
            <a:off x="7248508" y="4104640"/>
            <a:ext cx="81280" cy="403922"/>
          </a:xfrm>
          <a:prstGeom prst="straightConnector1">
            <a:avLst/>
          </a:prstGeom>
          <a:ln w="38100">
            <a:solidFill>
              <a:schemeClr val="accent4"/>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4" name="直線矢印コネクタ 23">
            <a:extLst>
              <a:ext uri="{FF2B5EF4-FFF2-40B4-BE49-F238E27FC236}">
                <a16:creationId xmlns:a16="http://schemas.microsoft.com/office/drawing/2014/main" id="{82973E74-1C33-5316-34D7-2D42D2015C61}"/>
              </a:ext>
            </a:extLst>
          </p:cNvPr>
          <p:cNvCxnSpPr>
            <a:cxnSpLocks/>
          </p:cNvCxnSpPr>
          <p:nvPr/>
        </p:nvCxnSpPr>
        <p:spPr>
          <a:xfrm flipH="1">
            <a:off x="10447702" y="2090216"/>
            <a:ext cx="50799" cy="1038089"/>
          </a:xfrm>
          <a:prstGeom prst="straightConnector1">
            <a:avLst/>
          </a:prstGeom>
          <a:ln w="38100">
            <a:solidFill>
              <a:schemeClr val="accent6"/>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7" name="正方形/長方形 26">
            <a:extLst>
              <a:ext uri="{FF2B5EF4-FFF2-40B4-BE49-F238E27FC236}">
                <a16:creationId xmlns:a16="http://schemas.microsoft.com/office/drawing/2014/main" id="{8D8BB08E-F881-54BB-AE2A-8C6AEB9FBFA1}"/>
              </a:ext>
            </a:extLst>
          </p:cNvPr>
          <p:cNvSpPr/>
          <p:nvPr/>
        </p:nvSpPr>
        <p:spPr>
          <a:xfrm>
            <a:off x="6800213" y="4536363"/>
            <a:ext cx="2693975" cy="5138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9" name="テキスト ボックス 28">
            <a:extLst>
              <a:ext uri="{FF2B5EF4-FFF2-40B4-BE49-F238E27FC236}">
                <a16:creationId xmlns:a16="http://schemas.microsoft.com/office/drawing/2014/main" id="{9F7DDA14-3305-698A-B7D5-E981825DC33E}"/>
              </a:ext>
            </a:extLst>
          </p:cNvPr>
          <p:cNvSpPr txBox="1"/>
          <p:nvPr/>
        </p:nvSpPr>
        <p:spPr>
          <a:xfrm>
            <a:off x="7011203" y="4578424"/>
            <a:ext cx="1718734" cy="369332"/>
          </a:xfrm>
          <a:prstGeom prst="rect">
            <a:avLst/>
          </a:prstGeom>
          <a:solidFill>
            <a:schemeClr val="bg1"/>
          </a:solidFill>
        </p:spPr>
        <p:txBody>
          <a:bodyPr wrap="square">
            <a:spAutoFit/>
          </a:bodyPr>
          <a:lstStyle/>
          <a:p>
            <a:r>
              <a:rPr kumimoji="1" lang="en-US" altLang="ja-JP" sz="1800" dirty="0">
                <a:solidFill>
                  <a:schemeClr val="accent4"/>
                </a:solidFill>
              </a:rPr>
              <a:t>Predicted data</a:t>
            </a:r>
            <a:endParaRPr kumimoji="1" lang="ja-JP" altLang="en-US" sz="1800" dirty="0">
              <a:solidFill>
                <a:schemeClr val="accent4"/>
              </a:solidFill>
            </a:endParaRPr>
          </a:p>
        </p:txBody>
      </p:sp>
      <p:sp>
        <p:nvSpPr>
          <p:cNvPr id="5" name="テキスト ボックス 4">
            <a:extLst>
              <a:ext uri="{FF2B5EF4-FFF2-40B4-BE49-F238E27FC236}">
                <a16:creationId xmlns:a16="http://schemas.microsoft.com/office/drawing/2014/main" id="{B38E36EF-5AD0-EB14-AB7E-C28C856E93C9}"/>
              </a:ext>
            </a:extLst>
          </p:cNvPr>
          <p:cNvSpPr txBox="1"/>
          <p:nvPr/>
        </p:nvSpPr>
        <p:spPr>
          <a:xfrm>
            <a:off x="1099335" y="1100779"/>
            <a:ext cx="3920192" cy="400110"/>
          </a:xfrm>
          <a:prstGeom prst="rect">
            <a:avLst/>
          </a:prstGeom>
          <a:solidFill>
            <a:schemeClr val="bg1"/>
          </a:solidFill>
        </p:spPr>
        <p:txBody>
          <a:bodyPr wrap="square" rtlCol="0">
            <a:spAutoFit/>
          </a:bodyPr>
          <a:lstStyle/>
          <a:p>
            <a:pPr algn="ctr"/>
            <a:r>
              <a:rPr lang="en-US" altLang="ja-JP" sz="2000" b="1" dirty="0"/>
              <a:t>Target 3: Stage 3 Permeate EC</a:t>
            </a:r>
          </a:p>
        </p:txBody>
      </p:sp>
      <p:sp>
        <p:nvSpPr>
          <p:cNvPr id="6" name="テキスト ボックス 5">
            <a:extLst>
              <a:ext uri="{FF2B5EF4-FFF2-40B4-BE49-F238E27FC236}">
                <a16:creationId xmlns:a16="http://schemas.microsoft.com/office/drawing/2014/main" id="{D4F57DFD-1668-B256-D728-51A565A7E6C7}"/>
              </a:ext>
            </a:extLst>
          </p:cNvPr>
          <p:cNvSpPr txBox="1"/>
          <p:nvPr/>
        </p:nvSpPr>
        <p:spPr>
          <a:xfrm>
            <a:off x="7172475" y="1100779"/>
            <a:ext cx="3791258" cy="400110"/>
          </a:xfrm>
          <a:prstGeom prst="rect">
            <a:avLst/>
          </a:prstGeom>
          <a:solidFill>
            <a:schemeClr val="bg1"/>
          </a:solidFill>
        </p:spPr>
        <p:txBody>
          <a:bodyPr wrap="square" rtlCol="0">
            <a:spAutoFit/>
          </a:bodyPr>
          <a:lstStyle/>
          <a:p>
            <a:pPr algn="ctr"/>
            <a:r>
              <a:rPr lang="en-US" altLang="ja-JP" sz="2000" b="1" dirty="0"/>
              <a:t>Target 4: Permeate TOC</a:t>
            </a:r>
          </a:p>
        </p:txBody>
      </p:sp>
    </p:spTree>
    <p:extLst>
      <p:ext uri="{BB962C8B-B14F-4D97-AF65-F5344CB8AC3E}">
        <p14:creationId xmlns:p14="http://schemas.microsoft.com/office/powerpoint/2010/main" val="922596612"/>
      </p:ext>
    </p:extLst>
  </p:cSld>
  <p:clrMapOvr>
    <a:masterClrMapping/>
  </p:clrMapOvr>
</p:sld>
</file>

<file path=ppt/theme/theme1.xml><?xml version="1.0" encoding="utf-8"?>
<a:theme xmlns:a="http://schemas.openxmlformats.org/drawingml/2006/main" name="Yokogawa_Template_Standard">
  <a:themeElements>
    <a:clrScheme name="yokogawa theme 2021">
      <a:dk1>
        <a:sysClr val="windowText" lastClr="000000"/>
      </a:dk1>
      <a:lt1>
        <a:sysClr val="window" lastClr="FFFFFF"/>
      </a:lt1>
      <a:dk2>
        <a:srgbClr val="85699F"/>
      </a:dk2>
      <a:lt2>
        <a:srgbClr val="95A0A4"/>
      </a:lt2>
      <a:accent1>
        <a:srgbClr val="00316C"/>
      </a:accent1>
      <a:accent2>
        <a:srgbClr val="FDD000"/>
      </a:accent2>
      <a:accent3>
        <a:srgbClr val="76B059"/>
      </a:accent3>
      <a:accent4>
        <a:srgbClr val="C74643"/>
      </a:accent4>
      <a:accent5>
        <a:srgbClr val="3DAAB1"/>
      </a:accent5>
      <a:accent6>
        <a:srgbClr val="004F9B"/>
      </a:accent6>
      <a:hlink>
        <a:srgbClr val="EB8E42"/>
      </a:hlink>
      <a:folHlink>
        <a:srgbClr val="7F623A"/>
      </a:folHlink>
    </a:clrScheme>
    <a:fontScheme name="YOKOGAWA　2021">
      <a:majorFont>
        <a:latin typeface="Arial"/>
        <a:ea typeface="Meiryo UI"/>
        <a:cs typeface=""/>
      </a:majorFont>
      <a:minorFont>
        <a:latin typeface="Arial"/>
        <a:ea typeface="Meiryo UI"/>
        <a:cs typeface=""/>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spPr>
      <a:bodyPr rtlCol="0" anchor="ctr"/>
      <a:lstStyle>
        <a:defPPr algn="ctr">
          <a:defRPr kumimoji="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プレゼンテーション1" id="{46224419-62D7-494C-A691-2866BDC51D17}" vid="{26AD0C44-5DF5-4F99-8FCF-3CB1A60450CF}"/>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Yokogawa_Standard_PPTtemplate_2021N</Template>
  <TotalTime>9255</TotalTime>
  <Words>2597</Words>
  <Application>Microsoft Office PowerPoint</Application>
  <PresentationFormat>ワイド画面</PresentationFormat>
  <Paragraphs>597</Paragraphs>
  <Slides>33</Slides>
  <Notes>15</Notes>
  <HiddenSlides>0</HiddenSlides>
  <MMClips>0</MMClips>
  <ScaleCrop>false</ScaleCrop>
  <HeadingPairs>
    <vt:vector size="6" baseType="variant">
      <vt:variant>
        <vt:lpstr>使用されているフォント</vt:lpstr>
      </vt:variant>
      <vt:variant>
        <vt:i4>7</vt:i4>
      </vt:variant>
      <vt:variant>
        <vt:lpstr>テーマ</vt:lpstr>
      </vt:variant>
      <vt:variant>
        <vt:i4>1</vt:i4>
      </vt:variant>
      <vt:variant>
        <vt:lpstr>スライド タイトル</vt:lpstr>
      </vt:variant>
      <vt:variant>
        <vt:i4>33</vt:i4>
      </vt:variant>
    </vt:vector>
  </HeadingPairs>
  <TitlesOfParts>
    <vt:vector size="41" baseType="lpstr">
      <vt:lpstr>Meiryo UI</vt:lpstr>
      <vt:lpstr>ＭＳ Ｐゴシック</vt:lpstr>
      <vt:lpstr>游ゴシック</vt:lpstr>
      <vt:lpstr>Arial</vt:lpstr>
      <vt:lpstr>Cambria Math</vt:lpstr>
      <vt:lpstr>Times New Roman</vt:lpstr>
      <vt:lpstr>Wingdings</vt:lpstr>
      <vt:lpstr>Yokogawa_Template_Standard</vt:lpstr>
      <vt:lpstr>NAWI RO Analysis Progress Report</vt:lpstr>
      <vt:lpstr>Self Introduction</vt:lpstr>
      <vt:lpstr>Agenda</vt:lpstr>
      <vt:lpstr>Agenda</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Agenda</vt:lpstr>
      <vt:lpstr>2. RO Membrane Fouling Modeling Targeting</vt:lpstr>
      <vt:lpstr>2. RO Membrane Fouling Modeling Physical Dynamics based Modeling</vt:lpstr>
      <vt:lpstr>2. RO Membrane Fouling Modeling Physical Dynamics based Modeling</vt:lpstr>
      <vt:lpstr>2. RO Membrane Fouling Modeling Application to LVMWD</vt:lpstr>
      <vt:lpstr>2. RO Membrane Fouling Modeling Modeling</vt:lpstr>
      <vt:lpstr>2. RO Membrane Fouling Modeling Modeling</vt:lpstr>
      <vt:lpstr>2. RO Membrane Fouling Modeling Future Tasks</vt:lpstr>
      <vt:lpstr>Agenda</vt:lpstr>
      <vt:lpstr>Plant Scheduling Optimization</vt:lpstr>
      <vt:lpstr>Flow Chart for RO Optimization</vt:lpstr>
      <vt:lpstr>Optimization Problem</vt:lpstr>
      <vt:lpstr>Calculate Schedule</vt:lpstr>
      <vt:lpstr>Question (SGDC to INV)</vt:lpstr>
      <vt:lpstr>PowerPoint プレゼンテーション</vt:lpstr>
      <vt:lpstr>Supplementary Physical Dynamics based Modeling</vt:lpstr>
      <vt:lpstr>Difference per Objective  </vt:lpstr>
      <vt:lpstr>PowerPoint プレゼンテーション</vt:lpstr>
      <vt:lpstr>PowerPoint プレゼンテーション</vt:lpstr>
      <vt:lpstr>PowerPoint プレゼンテーション</vt:lpstr>
      <vt:lpstr>PowerPoint プレゼンテーション</vt:lpstr>
      <vt:lpstr>Variable List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Kumagai, Wataru (Wataru.Kumagai@jp.yokogawa.com)</dc:creator>
  <cp:lastModifiedBy>渉 熊谷</cp:lastModifiedBy>
  <cp:revision>1389</cp:revision>
  <dcterms:created xsi:type="dcterms:W3CDTF">2022-01-26T00:23:42Z</dcterms:created>
  <dcterms:modified xsi:type="dcterms:W3CDTF">2023-06-21T11:23:43Z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69b5a962-1a7a-4bf8-819d-07a170110954_Enabled">
    <vt:lpwstr>true</vt:lpwstr>
  </property>
  <property fmtid="{D5CDD505-2E9C-101B-9397-08002B2CF9AE}" pid="3" name="MSIP_Label_69b5a962-1a7a-4bf8-819d-07a170110954_SetDate">
    <vt:lpwstr>2022-08-25T05:09:57Z</vt:lpwstr>
  </property>
  <property fmtid="{D5CDD505-2E9C-101B-9397-08002B2CF9AE}" pid="4" name="MSIP_Label_69b5a962-1a7a-4bf8-819d-07a170110954_Method">
    <vt:lpwstr>Standard</vt:lpwstr>
  </property>
  <property fmtid="{D5CDD505-2E9C-101B-9397-08002B2CF9AE}" pid="5" name="MSIP_Label_69b5a962-1a7a-4bf8-819d-07a170110954_Name">
    <vt:lpwstr>InternalUse</vt:lpwstr>
  </property>
  <property fmtid="{D5CDD505-2E9C-101B-9397-08002B2CF9AE}" pid="6" name="MSIP_Label_69b5a962-1a7a-4bf8-819d-07a170110954_SiteId">
    <vt:lpwstr>0da2a83b-13d9-4a35-965f-ec53a220ed9d</vt:lpwstr>
  </property>
  <property fmtid="{D5CDD505-2E9C-101B-9397-08002B2CF9AE}" pid="7" name="MSIP_Label_69b5a962-1a7a-4bf8-819d-07a170110954_ActionId">
    <vt:lpwstr>166f826b-dd36-49fe-896d-f501c2b1a726</vt:lpwstr>
  </property>
  <property fmtid="{D5CDD505-2E9C-101B-9397-08002B2CF9AE}" pid="8" name="MSIP_Label_69b5a962-1a7a-4bf8-819d-07a170110954_ContentBits">
    <vt:lpwstr>0</vt:lpwstr>
  </property>
</Properties>
</file>